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5.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6.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7.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8.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 id="2147483653" r:id="rId2"/>
    <p:sldMasterId id="2147483659" r:id="rId3"/>
    <p:sldMasterId id="2147483668" r:id="rId4"/>
    <p:sldMasterId id="2147483674" r:id="rId5"/>
    <p:sldMasterId id="2147483682" r:id="rId6"/>
    <p:sldMasterId id="2147483689" r:id="rId7"/>
    <p:sldMasterId id="2147483696" r:id="rId8"/>
    <p:sldMasterId id="2147483728" r:id="rId9"/>
  </p:sldMasterIdLst>
  <p:notesMasterIdLst>
    <p:notesMasterId r:id="rId24"/>
  </p:notesMasterIdLst>
  <p:sldIdLst>
    <p:sldId id="256" r:id="rId10"/>
    <p:sldId id="264" r:id="rId11"/>
    <p:sldId id="260" r:id="rId12"/>
    <p:sldId id="327" r:id="rId13"/>
    <p:sldId id="337" r:id="rId14"/>
    <p:sldId id="328" r:id="rId15"/>
    <p:sldId id="329" r:id="rId16"/>
    <p:sldId id="330" r:id="rId17"/>
    <p:sldId id="331" r:id="rId18"/>
    <p:sldId id="333" r:id="rId19"/>
    <p:sldId id="334" r:id="rId20"/>
    <p:sldId id="335" r:id="rId21"/>
    <p:sldId id="336" r:id="rId22"/>
    <p:sldId id="27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BBBBB"/>
    <a:srgbClr val="F9F8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0A2443-8409-469C-8470-0CBD6CF91F0C}" v="38" dt="2024-02-20T18:27:04.6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658" autoAdjust="0"/>
    <p:restoredTop sz="94632"/>
  </p:normalViewPr>
  <p:slideViewPr>
    <p:cSldViewPr snapToGrid="0" snapToObjects="1">
      <p:cViewPr varScale="1">
        <p:scale>
          <a:sx n="68" d="100"/>
          <a:sy n="68" d="100"/>
        </p:scale>
        <p:origin x="92" y="2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2.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tableStyles" Target="tableStyles.xml"/><Relationship Id="rId10" Type="http://schemas.openxmlformats.org/officeDocument/2006/relationships/slide" Target="slides/slide1.xml"/><Relationship Id="rId19" Type="http://schemas.openxmlformats.org/officeDocument/2006/relationships/slide" Target="slides/slide10.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shara Sridhar" userId="a259a033-401a-4b9c-9764-d9b1d0a71b9f" providerId="ADAL" clId="{A2D76745-D7C8-447A-AD45-C466262A5B3E}"/>
    <pc:docChg chg="undo custSel addSld delSld modSld sldOrd">
      <pc:chgData name="Akshara Sridhar" userId="a259a033-401a-4b9c-9764-d9b1d0a71b9f" providerId="ADAL" clId="{A2D76745-D7C8-447A-AD45-C466262A5B3E}" dt="2024-02-21T05:34:05.144" v="55" actId="47"/>
      <pc:docMkLst>
        <pc:docMk/>
      </pc:docMkLst>
      <pc:sldChg chg="ord">
        <pc:chgData name="Akshara Sridhar" userId="a259a033-401a-4b9c-9764-d9b1d0a71b9f" providerId="ADAL" clId="{A2D76745-D7C8-447A-AD45-C466262A5B3E}" dt="2024-02-21T04:11:45.692" v="54"/>
        <pc:sldMkLst>
          <pc:docMk/>
          <pc:sldMk cId="199870837" sldId="337"/>
        </pc:sldMkLst>
      </pc:sldChg>
      <pc:sldChg chg="addSp delSp modSp add del mod">
        <pc:chgData name="Akshara Sridhar" userId="a259a033-401a-4b9c-9764-d9b1d0a71b9f" providerId="ADAL" clId="{A2D76745-D7C8-447A-AD45-C466262A5B3E}" dt="2024-02-21T05:34:05.144" v="55" actId="47"/>
        <pc:sldMkLst>
          <pc:docMk/>
          <pc:sldMk cId="1984444868" sldId="338"/>
        </pc:sldMkLst>
        <pc:spChg chg="mod ord">
          <ac:chgData name="Akshara Sridhar" userId="a259a033-401a-4b9c-9764-d9b1d0a71b9f" providerId="ADAL" clId="{A2D76745-D7C8-447A-AD45-C466262A5B3E}" dt="2024-02-21T03:37:16.427" v="44" actId="26606"/>
          <ac:spMkLst>
            <pc:docMk/>
            <pc:sldMk cId="1984444868" sldId="338"/>
            <ac:spMk id="5" creationId="{A00523A6-7B3D-060A-BD99-E7601DC713B7}"/>
          </ac:spMkLst>
        </pc:spChg>
        <pc:spChg chg="del mod">
          <ac:chgData name="Akshara Sridhar" userId="a259a033-401a-4b9c-9764-d9b1d0a71b9f" providerId="ADAL" clId="{A2D76745-D7C8-447A-AD45-C466262A5B3E}" dt="2024-02-21T03:36:24.499" v="2" actId="478"/>
          <ac:spMkLst>
            <pc:docMk/>
            <pc:sldMk cId="1984444868" sldId="338"/>
            <ac:spMk id="14" creationId="{ADE1CA19-53C7-0B44-AE46-15015A920318}"/>
          </ac:spMkLst>
        </pc:spChg>
        <pc:spChg chg="mod ord">
          <ac:chgData name="Akshara Sridhar" userId="a259a033-401a-4b9c-9764-d9b1d0a71b9f" providerId="ADAL" clId="{A2D76745-D7C8-447A-AD45-C466262A5B3E}" dt="2024-02-21T03:37:16.427" v="44" actId="26606"/>
          <ac:spMkLst>
            <pc:docMk/>
            <pc:sldMk cId="1984444868" sldId="338"/>
            <ac:spMk id="17" creationId="{A7142873-F8FE-4348-B258-5B1EDBD4A674}"/>
          </ac:spMkLst>
        </pc:spChg>
        <pc:spChg chg="add del">
          <ac:chgData name="Akshara Sridhar" userId="a259a033-401a-4b9c-9764-d9b1d0a71b9f" providerId="ADAL" clId="{A2D76745-D7C8-447A-AD45-C466262A5B3E}" dt="2024-02-21T03:37:16.427" v="44" actId="26606"/>
          <ac:spMkLst>
            <pc:docMk/>
            <pc:sldMk cId="1984444868" sldId="338"/>
            <ac:spMk id="22" creationId="{37C89E4B-3C9F-44B9-8B86-D9E3D112D8EC}"/>
          </ac:spMkLst>
        </pc:spChg>
        <pc:picChg chg="add mod">
          <ac:chgData name="Akshara Sridhar" userId="a259a033-401a-4b9c-9764-d9b1d0a71b9f" providerId="ADAL" clId="{A2D76745-D7C8-447A-AD45-C466262A5B3E}" dt="2024-02-21T03:38:05.822" v="52" actId="14100"/>
          <ac:picMkLst>
            <pc:docMk/>
            <pc:sldMk cId="1984444868" sldId="338"/>
            <ac:picMk id="3" creationId="{46586EC3-5848-A3AB-0D6A-C23C03689FE5}"/>
          </ac:picMkLst>
        </pc:picChg>
        <pc:picChg chg="del">
          <ac:chgData name="Akshara Sridhar" userId="a259a033-401a-4b9c-9764-d9b1d0a71b9f" providerId="ADAL" clId="{A2D76745-D7C8-447A-AD45-C466262A5B3E}" dt="2024-02-21T03:37:06.173" v="40" actId="478"/>
          <ac:picMkLst>
            <pc:docMk/>
            <pc:sldMk cId="1984444868" sldId="338"/>
            <ac:picMk id="4" creationId="{BB98D9DE-B7E6-5415-22FE-8F0A08947ED9}"/>
          </ac:picMkLst>
        </pc:picChg>
        <pc:cxnChg chg="add del">
          <ac:chgData name="Akshara Sridhar" userId="a259a033-401a-4b9c-9764-d9b1d0a71b9f" providerId="ADAL" clId="{A2D76745-D7C8-447A-AD45-C466262A5B3E}" dt="2024-02-21T03:37:16.427" v="44" actId="26606"/>
          <ac:cxnSpMkLst>
            <pc:docMk/>
            <pc:sldMk cId="1984444868" sldId="338"/>
            <ac:cxnSpMk id="24" creationId="{AA2EAA10-076F-46BD-8F0F-B9A2FB77A85C}"/>
          </ac:cxnSpMkLst>
        </pc:cxnChg>
        <pc:cxnChg chg="add del">
          <ac:chgData name="Akshara Sridhar" userId="a259a033-401a-4b9c-9764-d9b1d0a71b9f" providerId="ADAL" clId="{A2D76745-D7C8-447A-AD45-C466262A5B3E}" dt="2024-02-21T03:37:16.427" v="44" actId="26606"/>
          <ac:cxnSpMkLst>
            <pc:docMk/>
            <pc:sldMk cId="1984444868" sldId="338"/>
            <ac:cxnSpMk id="26" creationId="{D891E407-403B-4764-86C9-33A56D3BCAA3}"/>
          </ac:cxnSpMkLst>
        </pc:cxn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Futura Next Book" panose="020B0502020204020303" pitchFamily="34" charset="77"/>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Futura Next Book" panose="020B0502020204020303" pitchFamily="34" charset="77"/>
              </a:defRPr>
            </a:lvl1pPr>
          </a:lstStyle>
          <a:p>
            <a:fld id="{63B08556-8587-1447-A3BE-E1063EB1DDE9}" type="datetimeFigureOut">
              <a:rPr lang="en-US" smtClean="0"/>
              <a:pPr/>
              <a:t>2/21/2024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Futura Next Book" panose="020B0502020204020303" pitchFamily="34" charset="77"/>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Futura Next Book" panose="020B0502020204020303" pitchFamily="34" charset="77"/>
              </a:defRPr>
            </a:lvl1pPr>
          </a:lstStyle>
          <a:p>
            <a:fld id="{7A98D17C-A7EE-D345-89E6-D3D1C299CC23}" type="slidenum">
              <a:rPr lang="en-US" smtClean="0"/>
              <a:pPr/>
              <a:t>‹#›</a:t>
            </a:fld>
            <a:endParaRPr lang="en-US" dirty="0"/>
          </a:p>
        </p:txBody>
      </p:sp>
    </p:spTree>
    <p:extLst>
      <p:ext uri="{BB962C8B-B14F-4D97-AF65-F5344CB8AC3E}">
        <p14:creationId xmlns:p14="http://schemas.microsoft.com/office/powerpoint/2010/main" val="836470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Futura Next Book" panose="020B0502020204020303" pitchFamily="34" charset="77"/>
        <a:ea typeface="+mn-ea"/>
        <a:cs typeface="+mn-cs"/>
      </a:defRPr>
    </a:lvl1pPr>
    <a:lvl2pPr marL="457200" algn="l" defTabSz="914400" rtl="0" eaLnBrk="1" latinLnBrk="0" hangingPunct="1">
      <a:defRPr sz="1200" b="0" i="0" kern="1200">
        <a:solidFill>
          <a:schemeClr val="tx1"/>
        </a:solidFill>
        <a:latin typeface="Futura Next Book" panose="020B0502020204020303" pitchFamily="34" charset="77"/>
        <a:ea typeface="+mn-ea"/>
        <a:cs typeface="+mn-cs"/>
      </a:defRPr>
    </a:lvl2pPr>
    <a:lvl3pPr marL="914400" algn="l" defTabSz="914400" rtl="0" eaLnBrk="1" latinLnBrk="0" hangingPunct="1">
      <a:defRPr sz="1200" b="0" i="0" kern="1200">
        <a:solidFill>
          <a:schemeClr val="tx1"/>
        </a:solidFill>
        <a:latin typeface="Futura Next Book" panose="020B0502020204020303" pitchFamily="34" charset="77"/>
        <a:ea typeface="+mn-ea"/>
        <a:cs typeface="+mn-cs"/>
      </a:defRPr>
    </a:lvl3pPr>
    <a:lvl4pPr marL="1371600" algn="l" defTabSz="914400" rtl="0" eaLnBrk="1" latinLnBrk="0" hangingPunct="1">
      <a:defRPr sz="1200" b="0" i="0" kern="1200">
        <a:solidFill>
          <a:schemeClr val="tx1"/>
        </a:solidFill>
        <a:latin typeface="Futura Next Book" panose="020B0502020204020303" pitchFamily="34" charset="77"/>
        <a:ea typeface="+mn-ea"/>
        <a:cs typeface="+mn-cs"/>
      </a:defRPr>
    </a:lvl4pPr>
    <a:lvl5pPr marL="1828800" algn="l" defTabSz="914400" rtl="0" eaLnBrk="1" latinLnBrk="0" hangingPunct="1">
      <a:defRPr sz="1200" b="0" i="0" kern="1200">
        <a:solidFill>
          <a:schemeClr val="tx1"/>
        </a:solidFill>
        <a:latin typeface="Futura Next Book" panose="020B0502020204020303" pitchFamily="34"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rand Mark — Positiv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B3275EB-D295-B044-B04D-B9E2FCE2B31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3" name="Slide Number Placeholder 3">
            <a:extLst>
              <a:ext uri="{FF2B5EF4-FFF2-40B4-BE49-F238E27FC236}">
                <a16:creationId xmlns:a16="http://schemas.microsoft.com/office/drawing/2014/main" id="{C36A435C-E2C2-7A40-AAAA-64A88307FDFA}"/>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4124349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 Image">
    <p:spTree>
      <p:nvGrpSpPr>
        <p:cNvPr id="1" name=""/>
        <p:cNvGrpSpPr/>
        <p:nvPr/>
      </p:nvGrpSpPr>
      <p:grpSpPr>
        <a:xfrm>
          <a:off x="0" y="0"/>
          <a:ext cx="0" cy="0"/>
          <a:chOff x="0" y="0"/>
          <a:chExt cx="0" cy="0"/>
        </a:xfrm>
      </p:grpSpPr>
      <p:sp>
        <p:nvSpPr>
          <p:cNvPr id="5" name="Picture Placeholder 23">
            <a:extLst>
              <a:ext uri="{FF2B5EF4-FFF2-40B4-BE49-F238E27FC236}">
                <a16:creationId xmlns:a16="http://schemas.microsoft.com/office/drawing/2014/main" id="{9AF324A3-A62A-6C4A-AD2B-3849FA3C2F7D}"/>
              </a:ext>
            </a:extLst>
          </p:cNvPr>
          <p:cNvSpPr>
            <a:spLocks noGrp="1"/>
          </p:cNvSpPr>
          <p:nvPr>
            <p:ph type="pic" sz="quarter" idx="14" hasCustomPrompt="1"/>
          </p:nvPr>
        </p:nvSpPr>
        <p:spPr>
          <a:xfrm>
            <a:off x="5864352" y="0"/>
            <a:ext cx="6324600" cy="6858000"/>
          </a:xfrm>
          <a:custGeom>
            <a:avLst/>
            <a:gdLst>
              <a:gd name="connsiteX0" fmla="*/ 516790 w 6324600"/>
              <a:gd name="connsiteY0" fmla="*/ 0 h 6858000"/>
              <a:gd name="connsiteX1" fmla="*/ 6324600 w 6324600"/>
              <a:gd name="connsiteY1" fmla="*/ 0 h 6858000"/>
              <a:gd name="connsiteX2" fmla="*/ 6324600 w 6324600"/>
              <a:gd name="connsiteY2" fmla="*/ 6858000 h 6858000"/>
              <a:gd name="connsiteX3" fmla="*/ 516790 w 6324600"/>
              <a:gd name="connsiteY3" fmla="*/ 6858000 h 6858000"/>
              <a:gd name="connsiteX4" fmla="*/ 364310 w 6324600"/>
              <a:gd name="connsiteY4" fmla="*/ 6321024 h 6858000"/>
              <a:gd name="connsiteX5" fmla="*/ 0 w 6324600"/>
              <a:gd name="connsiteY5" fmla="*/ 3429000 h 6858000"/>
              <a:gd name="connsiteX6" fmla="*/ 364311 w 6324600"/>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4600" h="6858000">
                <a:moveTo>
                  <a:pt x="516790" y="0"/>
                </a:moveTo>
                <a:lnTo>
                  <a:pt x="6324600" y="0"/>
                </a:lnTo>
                <a:lnTo>
                  <a:pt x="6324600"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 Next Medium" panose="020B0602020204020303" pitchFamily="34" charset="77"/>
                <a:cs typeface="Arial" panose="020B0604020202020204" pitchFamily="34" charset="0"/>
              </a:defRPr>
            </a:lvl1pPr>
          </a:lstStyle>
          <a:p>
            <a:r>
              <a:rPr lang="en-US" dirty="0"/>
              <a:t>Drag and drop image or click icon to add</a:t>
            </a:r>
          </a:p>
        </p:txBody>
      </p:sp>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4690872" cy="219456"/>
          </a:xfrm>
        </p:spPr>
        <p:txBody>
          <a:bodyPr anchor="t" anchorCtr="0">
            <a:noAutofit/>
          </a:bodyPr>
          <a:lstStyle>
            <a:lvl1pPr algn="l">
              <a:lnSpc>
                <a:spcPct val="100000"/>
              </a:lnSpc>
              <a:defRPr sz="1400" spc="50" baseline="0">
                <a:solidFill>
                  <a:schemeClr val="accent1"/>
                </a:solidFill>
              </a:defRPr>
            </a:lvl1pPr>
          </a:lstStyle>
          <a:p>
            <a:r>
              <a:rPr lang="en-US" dirty="0"/>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4690872" cy="4572000"/>
          </a:xfrm>
        </p:spPr>
        <p:txBody>
          <a:bodyPr anchor="ctr" anchorCtr="0"/>
          <a:lstStyle>
            <a:lvl1pPr>
              <a:buAutoNum type="arabicPeriod"/>
              <a:defRPr/>
            </a:lvl1pPr>
            <a:lvl3pPr>
              <a:buAutoNum type="arabicPeriod"/>
              <a:defRPr/>
            </a:lvl3pPr>
            <a:lvl4pPr>
              <a:buAutoNum type="arabicPeriod"/>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a:extLst>
              <a:ext uri="{FF2B5EF4-FFF2-40B4-BE49-F238E27FC236}">
                <a16:creationId xmlns:a16="http://schemas.microsoft.com/office/drawing/2014/main" id="{A0B853EA-BBAA-514C-9A67-E8BE2826FDD1}"/>
              </a:ext>
            </a:extLst>
          </p:cNvPr>
          <p:cNvSpPr>
            <a:spLocks noGrp="1"/>
          </p:cNvSpPr>
          <p:nvPr>
            <p:ph type="sldNum" sz="quarter" idx="15"/>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84381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Divider — Black 1 lin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0481951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vider — Red 1 lin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968135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vider — Blue 1 lin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7101963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Divider — Green 1 lin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958085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vider — Image 1 line">
    <p:bg>
      <p:bgPr>
        <a:solidFill>
          <a:schemeClr val="bg1"/>
        </a:solidFill>
        <a:effectLst/>
      </p:bgPr>
    </p:bg>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D5721A84-F5F4-AE40-8900-8475A01D9087}"/>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10972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3661652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Divider — Black 2 lines">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chorCtr="0">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2560702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Divider — Red 2 lines">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07D02553-F605-DB49-A8C8-6661049D1D24}"/>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611416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Divider — Blue 2 lines">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59D914B5-AA0B-D042-8138-CE0A0CACC237}"/>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502456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Divider — Green 2 lines">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93B77B60-5256-094F-974D-8F64C0514E85}"/>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995358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rand Mark — Negativ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180853D-3584-A948-BFE4-CE06CAA2BA3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4" name="Slide Number Placeholder 3">
            <a:extLst>
              <a:ext uri="{FF2B5EF4-FFF2-40B4-BE49-F238E27FC236}">
                <a16:creationId xmlns:a16="http://schemas.microsoft.com/office/drawing/2014/main" id="{9DC715FF-437E-1140-A0C5-C135A00C7533}"/>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5866460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 — Image 2 lines">
    <p:bg>
      <p:bgPr>
        <a:solidFill>
          <a:schemeClr val="bg1"/>
        </a:solidFill>
        <a:effectLst/>
      </p:bgPr>
    </p:bg>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31C68222-E8F1-1446-9FA0-428E005D79C3}"/>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10972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6" name="Slide Number Placeholder 5">
            <a:extLst>
              <a:ext uri="{FF2B5EF4-FFF2-40B4-BE49-F238E27FC236}">
                <a16:creationId xmlns:a16="http://schemas.microsoft.com/office/drawing/2014/main" id="{F6CED96D-F838-504D-B853-E03B82C70465}"/>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861559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ote —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dirty="0"/>
              <a:t>“Lorem Ipsum is simply dummy text of the printing </a:t>
            </a:r>
            <a:br>
              <a:rPr lang="en-US" dirty="0"/>
            </a:br>
            <a:r>
              <a:rPr lang="en-US" dirty="0"/>
              <a:t>and typesetting industry. Lorem Ipsum has been the industry’s standard </a:t>
            </a:r>
            <a:br>
              <a:rPr lang="en-US" dirty="0"/>
            </a:br>
            <a:r>
              <a:rPr lang="en-US" dirty="0"/>
              <a:t>dummy text ever since the 1500s, when an unknown printer </a:t>
            </a:r>
            <a:br>
              <a:rPr lang="en-US" dirty="0"/>
            </a:br>
            <a:r>
              <a:rPr lang="en-US" dirty="0"/>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 Next Medium" panose="020B0602020204020303" pitchFamily="34" charset="77"/>
                <a:cs typeface="Futura Next 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5F0878CF-39E6-1641-981E-6C02DDAB9E5A}"/>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6365987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 Re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dirty="0"/>
              <a:t>“Lorem Ipsum is simply dummy text of the printing </a:t>
            </a:r>
            <a:br>
              <a:rPr lang="en-US" dirty="0"/>
            </a:br>
            <a:r>
              <a:rPr lang="en-US" dirty="0"/>
              <a:t>and typesetting industry. Lorem Ipsum has been the industry’s standard </a:t>
            </a:r>
            <a:br>
              <a:rPr lang="en-US" dirty="0"/>
            </a:br>
            <a:r>
              <a:rPr lang="en-US" dirty="0"/>
              <a:t>dummy text ever since the 1500s, when an unknown printer </a:t>
            </a:r>
            <a:br>
              <a:rPr lang="en-US" dirty="0"/>
            </a:br>
            <a:r>
              <a:rPr lang="en-US" dirty="0"/>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 Next Medium" panose="020B0602020204020303" pitchFamily="34" charset="77"/>
                <a:cs typeface="Futura Next 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B6DD854D-BDD4-FC4A-9861-186CC48F8B8E}"/>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8015219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dirty="0"/>
              <a:t>“Lorem Ipsum is simply dummy text of the printing </a:t>
            </a:r>
            <a:br>
              <a:rPr lang="en-US" dirty="0"/>
            </a:br>
            <a:r>
              <a:rPr lang="en-US" dirty="0"/>
              <a:t>and typesetting industry. Lorem Ipsum has been the industry’s standard </a:t>
            </a:r>
            <a:br>
              <a:rPr lang="en-US" dirty="0"/>
            </a:br>
            <a:r>
              <a:rPr lang="en-US" dirty="0"/>
              <a:t>dummy text ever since the 1500s, when an unknown printer </a:t>
            </a:r>
            <a:br>
              <a:rPr lang="en-US" dirty="0"/>
            </a:br>
            <a:r>
              <a:rPr lang="en-US" dirty="0"/>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 Next Medium" panose="020B0602020204020303" pitchFamily="34" charset="77"/>
                <a:cs typeface="Futura Next 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49F9EFD8-C98C-6449-9D3D-8284B19A229B}"/>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912059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oice —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 Next Medium" panose="020B0602020204020303" pitchFamily="34" charset="77"/>
              </a:defRPr>
            </a:lvl1pPr>
          </a:lstStyle>
          <a:p>
            <a:r>
              <a:rPr lang="en-US" dirty="0"/>
              <a:t>Uncertainty = Possibilities</a:t>
            </a:r>
          </a:p>
        </p:txBody>
      </p:sp>
      <p:sp>
        <p:nvSpPr>
          <p:cNvPr id="3" name="Slide Number Placeholder 2">
            <a:extLst>
              <a:ext uri="{FF2B5EF4-FFF2-40B4-BE49-F238E27FC236}">
                <a16:creationId xmlns:a16="http://schemas.microsoft.com/office/drawing/2014/main" id="{E34AAB2B-E7DF-5344-B4F9-3BE101E18EDB}"/>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389851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oice — Red">
    <p:bg>
      <p:bgPr>
        <a:solidFill>
          <a:schemeClr val="accent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7ADD0CD-A098-B946-BE28-294A2772A5B2}"/>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
        <p:nvSpPr>
          <p:cNvPr id="4" name="Title 1">
            <a:extLst>
              <a:ext uri="{FF2B5EF4-FFF2-40B4-BE49-F238E27FC236}">
                <a16:creationId xmlns:a16="http://schemas.microsoft.com/office/drawing/2014/main" id="{165E5B2F-5967-724C-AD0F-B9349A3D04ED}"/>
              </a:ext>
            </a:extLst>
          </p:cNvPr>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 Next Medium" panose="020B0602020204020303" pitchFamily="34" charset="77"/>
              </a:defRPr>
            </a:lvl1pPr>
          </a:lstStyle>
          <a:p>
            <a:r>
              <a:rPr lang="en-US" dirty="0"/>
              <a:t>Uncertainty = Possibilities</a:t>
            </a:r>
          </a:p>
        </p:txBody>
      </p:sp>
    </p:spTree>
    <p:extLst>
      <p:ext uri="{BB962C8B-B14F-4D97-AF65-F5344CB8AC3E}">
        <p14:creationId xmlns:p14="http://schemas.microsoft.com/office/powerpoint/2010/main" val="9330224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oice — Blue">
    <p:bg>
      <p:bgPr>
        <a:solidFill>
          <a:schemeClr val="accent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B745CE6-6E5B-6D46-A4F6-5C97D6A6740D}"/>
              </a:ext>
            </a:extLst>
          </p:cNvPr>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 Next Medium" panose="020B0602020204020303" pitchFamily="34" charset="77"/>
              </a:defRPr>
            </a:lvl1pPr>
          </a:lstStyle>
          <a:p>
            <a:r>
              <a:rPr lang="en-US" dirty="0"/>
              <a:t>Uncertainty = Possibilities</a:t>
            </a:r>
          </a:p>
        </p:txBody>
      </p:sp>
      <p:sp>
        <p:nvSpPr>
          <p:cNvPr id="5" name="Slide Number Placeholder 2">
            <a:extLst>
              <a:ext uri="{FF2B5EF4-FFF2-40B4-BE49-F238E27FC236}">
                <a16:creationId xmlns:a16="http://schemas.microsoft.com/office/drawing/2014/main" id="{46649A1E-9205-594C-8F03-51C4B7CB4B3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7636078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Voice 2 — Black">
    <p:bg>
      <p:bgPr>
        <a:solidFill>
          <a:schemeClr val="tx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20" name="Slide Number Placeholder 2">
            <a:extLst>
              <a:ext uri="{FF2B5EF4-FFF2-40B4-BE49-F238E27FC236}">
                <a16:creationId xmlns:a16="http://schemas.microsoft.com/office/drawing/2014/main" id="{006FC944-EA54-414A-AD06-FD39557D20D7}"/>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96882974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oice 2 — Red">
    <p:bg>
      <p:bgPr>
        <a:solidFill>
          <a:schemeClr val="accent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5" name="Slide Number Placeholder 2">
            <a:extLst>
              <a:ext uri="{FF2B5EF4-FFF2-40B4-BE49-F238E27FC236}">
                <a16:creationId xmlns:a16="http://schemas.microsoft.com/office/drawing/2014/main" id="{CE025F6D-2342-DB46-ABBC-DCF5DB353F3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6881828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Voice 2 — Blue">
    <p:bg>
      <p:bgPr>
        <a:solidFill>
          <a:schemeClr val="accent2"/>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5" name="Slide Number Placeholder 2">
            <a:extLst>
              <a:ext uri="{FF2B5EF4-FFF2-40B4-BE49-F238E27FC236}">
                <a16:creationId xmlns:a16="http://schemas.microsoft.com/office/drawing/2014/main" id="{CE025F6D-2342-DB46-ABBC-DCF5DB353F3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403689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accent6">
                    <a:lumMod val="75000"/>
                  </a:schemeClr>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F92F5F56-84DA-234F-93AB-E85F3DA85A1E}"/>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pic>
        <p:nvPicPr>
          <p:cNvPr id="6" name="Picture 5">
            <a:extLst>
              <a:ext uri="{FF2B5EF4-FFF2-40B4-BE49-F238E27FC236}">
                <a16:creationId xmlns:a16="http://schemas.microsoft.com/office/drawing/2014/main" id="{33C543DD-53B7-1C47-9BCA-7077012C1DEC}"/>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05492605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mpaign — Black">
    <p:bg>
      <p:bgPr>
        <a:solidFill>
          <a:schemeClr val="tx1"/>
        </a:solidFill>
        <a:effectLst/>
      </p:bgPr>
    </p:bg>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01C5D045-5EF6-8349-B228-AA77CD9B7646}"/>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12" name="Title 1">
            <a:extLst>
              <a:ext uri="{FF2B5EF4-FFF2-40B4-BE49-F238E27FC236}">
                <a16:creationId xmlns:a16="http://schemas.microsoft.com/office/drawing/2014/main" id="{AC479FDC-1FB9-C64C-9F8A-BA9CDA6AF77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13" name="Slide Number Placeholder 2">
            <a:extLst>
              <a:ext uri="{FF2B5EF4-FFF2-40B4-BE49-F238E27FC236}">
                <a16:creationId xmlns:a16="http://schemas.microsoft.com/office/drawing/2014/main" id="{592D0224-106B-E545-B842-20EB2D2B723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306768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mpaign — Red">
    <p:bg>
      <p:bgPr>
        <a:solidFill>
          <a:schemeClr val="accent1"/>
        </a:solid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C08372F1-3F3B-D74B-896F-E43107495A05}"/>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7" name="Title 1">
            <a:extLst>
              <a:ext uri="{FF2B5EF4-FFF2-40B4-BE49-F238E27FC236}">
                <a16:creationId xmlns:a16="http://schemas.microsoft.com/office/drawing/2014/main" id="{F27C4F54-01E1-AE42-A61D-5360DA25781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10" name="Slide Number Placeholder 2">
            <a:extLst>
              <a:ext uri="{FF2B5EF4-FFF2-40B4-BE49-F238E27FC236}">
                <a16:creationId xmlns:a16="http://schemas.microsoft.com/office/drawing/2014/main" id="{B66FB29C-A213-2942-B64E-EB34C4E8FF1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95272069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ampaign — Blue">
    <p:bg>
      <p:bgPr>
        <a:solidFill>
          <a:schemeClr val="accent2"/>
        </a:solidFill>
        <a:effectLst/>
      </p:bgPr>
    </p:bg>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D56887B1-23F4-324F-9D7D-59B34B01A138}"/>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9" name="Title 1">
            <a:extLst>
              <a:ext uri="{FF2B5EF4-FFF2-40B4-BE49-F238E27FC236}">
                <a16:creationId xmlns:a16="http://schemas.microsoft.com/office/drawing/2014/main" id="{6C2BD267-34D5-A442-B4EC-EBE361FAB7C3}"/>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10" name="Slide Number Placeholder 2">
            <a:extLst>
              <a:ext uri="{FF2B5EF4-FFF2-40B4-BE49-F238E27FC236}">
                <a16:creationId xmlns:a16="http://schemas.microsoft.com/office/drawing/2014/main" id="{62666AF1-1C0F-A44F-A024-D0C1A31AB933}"/>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0082308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ize —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11" name="Freeform 10">
            <a:extLst>
              <a:ext uri="{FF2B5EF4-FFF2-40B4-BE49-F238E27FC236}">
                <a16:creationId xmlns:a16="http://schemas.microsoft.com/office/drawing/2014/main" id="{C6389E81-2C51-C14F-8B21-C5B308E14B55}"/>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2">
            <a:extLst>
              <a:ext uri="{FF2B5EF4-FFF2-40B4-BE49-F238E27FC236}">
                <a16:creationId xmlns:a16="http://schemas.microsoft.com/office/drawing/2014/main" id="{4147E1AE-A693-9A40-8B92-695D669D0E57}"/>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556065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ize — Red">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D55E8A7-ED80-634F-BCE7-6FD79EFF5EC9}"/>
              </a:ext>
            </a:extLst>
          </p:cNvPr>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6" name="Freeform 5">
            <a:extLst>
              <a:ext uri="{FF2B5EF4-FFF2-40B4-BE49-F238E27FC236}">
                <a16:creationId xmlns:a16="http://schemas.microsoft.com/office/drawing/2014/main" id="{71B4AFE0-C008-4B4C-8903-D42B405C01B7}"/>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2">
            <a:extLst>
              <a:ext uri="{FF2B5EF4-FFF2-40B4-BE49-F238E27FC236}">
                <a16:creationId xmlns:a16="http://schemas.microsoft.com/office/drawing/2014/main" id="{EA5B2305-FC8A-6D46-AC6D-80FE94FCD99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92707876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ize —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3486CF9-4F12-DA4B-A735-7BCB0CE8AE35}"/>
              </a:ext>
            </a:extLst>
          </p:cNvPr>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6" name="Freeform 5">
            <a:extLst>
              <a:ext uri="{FF2B5EF4-FFF2-40B4-BE49-F238E27FC236}">
                <a16:creationId xmlns:a16="http://schemas.microsoft.com/office/drawing/2014/main" id="{85E69C55-8194-F349-926F-B9764AEFE053}"/>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2">
            <a:extLst>
              <a:ext uri="{FF2B5EF4-FFF2-40B4-BE49-F238E27FC236}">
                <a16:creationId xmlns:a16="http://schemas.microsoft.com/office/drawing/2014/main" id="{6942612F-F6E9-F645-8FA9-065EB32F012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79647654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ne Column: Image Right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 Next Medium" panose="020B0602020204020303" pitchFamily="34" charset="77"/>
              </a:defRPr>
            </a:lvl1pPr>
          </a:lstStyle>
          <a:p>
            <a:r>
              <a:rPr lang="en-US" dirty="0"/>
              <a:t>Long title </a:t>
            </a:r>
            <a:br>
              <a:rPr lang="en-US" dirty="0"/>
            </a:br>
            <a:r>
              <a:rPr lang="en-US" dirty="0"/>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a:t>
            </a:r>
          </a:p>
        </p:txBody>
      </p:sp>
      <p:sp>
        <p:nvSpPr>
          <p:cNvPr id="10" name="Picture Placeholder 4">
            <a:extLst>
              <a:ext uri="{FF2B5EF4-FFF2-40B4-BE49-F238E27FC236}">
                <a16:creationId xmlns:a16="http://schemas.microsoft.com/office/drawing/2014/main" id="{A98CC79F-1E95-8541-8034-F5FAD9638258}"/>
              </a:ext>
            </a:extLst>
          </p:cNvPr>
          <p:cNvSpPr>
            <a:spLocks noGrp="1"/>
          </p:cNvSpPr>
          <p:nvPr>
            <p:ph type="pic" sz="quarter" idx="11" hasCustomPrompt="1"/>
          </p:nvPr>
        </p:nvSpPr>
        <p:spPr>
          <a:xfrm>
            <a:off x="3486480" y="0"/>
            <a:ext cx="8705520" cy="6858000"/>
          </a:xfrm>
          <a:custGeom>
            <a:avLst/>
            <a:gdLst>
              <a:gd name="connsiteX0" fmla="*/ 603030 w 8705520"/>
              <a:gd name="connsiteY0" fmla="*/ 0 h 6858000"/>
              <a:gd name="connsiteX1" fmla="*/ 8705520 w 8705520"/>
              <a:gd name="connsiteY1" fmla="*/ 0 h 6858000"/>
              <a:gd name="connsiteX2" fmla="*/ 8705520 w 8705520"/>
              <a:gd name="connsiteY2" fmla="*/ 6858000 h 6858000"/>
              <a:gd name="connsiteX3" fmla="*/ 603028 w 8705520"/>
              <a:gd name="connsiteY3" fmla="*/ 6858000 h 6858000"/>
              <a:gd name="connsiteX4" fmla="*/ 449946 w 8705520"/>
              <a:gd name="connsiteY4" fmla="*/ 6405514 h 6858000"/>
              <a:gd name="connsiteX5" fmla="*/ 0 w 8705520"/>
              <a:gd name="connsiteY5" fmla="*/ 3429002 h 6858000"/>
              <a:gd name="connsiteX6" fmla="*/ 449944 w 8705520"/>
              <a:gd name="connsiteY6" fmla="*/ 4524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520" h="6858000">
                <a:moveTo>
                  <a:pt x="603030" y="0"/>
                </a:moveTo>
                <a:lnTo>
                  <a:pt x="8705520" y="0"/>
                </a:lnTo>
                <a:lnTo>
                  <a:pt x="8705520" y="6858000"/>
                </a:lnTo>
                <a:lnTo>
                  <a:pt x="603028" y="6858000"/>
                </a:lnTo>
                <a:lnTo>
                  <a:pt x="449946" y="6405514"/>
                </a:lnTo>
                <a:cubicBezTo>
                  <a:pt x="157528" y="5465236"/>
                  <a:pt x="0" y="4465518"/>
                  <a:pt x="0" y="3429002"/>
                </a:cubicBezTo>
                <a:cubicBezTo>
                  <a:pt x="0" y="2392486"/>
                  <a:pt x="157528" y="1392768"/>
                  <a:pt x="449944" y="4524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3" name="Slide Number Placeholder 2">
            <a:extLst>
              <a:ext uri="{FF2B5EF4-FFF2-40B4-BE49-F238E27FC236}">
                <a16:creationId xmlns:a16="http://schemas.microsoft.com/office/drawing/2014/main" id="{81AF3099-DFCB-6645-89E4-159BC12332AB}"/>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6562062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ne Column: Image Right Option 2">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22B65A8A-CD2C-654B-AFC8-42A98B91C012}"/>
              </a:ext>
            </a:extLst>
          </p:cNvPr>
          <p:cNvSpPr>
            <a:spLocks noGrp="1"/>
          </p:cNvSpPr>
          <p:nvPr>
            <p:ph type="pic" sz="quarter" idx="12" hasCustomPrompt="1"/>
          </p:nvPr>
        </p:nvSpPr>
        <p:spPr>
          <a:xfrm>
            <a:off x="3113436" y="0"/>
            <a:ext cx="9078564" cy="6858000"/>
          </a:xfrm>
          <a:custGeom>
            <a:avLst/>
            <a:gdLst>
              <a:gd name="connsiteX0" fmla="*/ 462 w 9078564"/>
              <a:gd name="connsiteY0" fmla="*/ 0 h 6858000"/>
              <a:gd name="connsiteX1" fmla="*/ 9078564 w 9078564"/>
              <a:gd name="connsiteY1" fmla="*/ 0 h 6858000"/>
              <a:gd name="connsiteX2" fmla="*/ 9078564 w 9078564"/>
              <a:gd name="connsiteY2" fmla="*/ 6858000 h 6858000"/>
              <a:gd name="connsiteX3" fmla="*/ 2667002 w 9078564"/>
              <a:gd name="connsiteY3" fmla="*/ 6858000 h 6858000"/>
              <a:gd name="connsiteX4" fmla="*/ 2626056 w 9078564"/>
              <a:gd name="connsiteY4" fmla="*/ 6815054 h 6858000"/>
              <a:gd name="connsiteX5" fmla="*/ 0 w 9078564"/>
              <a:gd name="connsiteY5" fmla="*/ 182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78564" h="6858000">
                <a:moveTo>
                  <a:pt x="462" y="0"/>
                </a:moveTo>
                <a:lnTo>
                  <a:pt x="9078564" y="0"/>
                </a:lnTo>
                <a:lnTo>
                  <a:pt x="9078564" y="6858000"/>
                </a:lnTo>
                <a:lnTo>
                  <a:pt x="2667002" y="6858000"/>
                </a:lnTo>
                <a:lnTo>
                  <a:pt x="2626056" y="6815054"/>
                </a:lnTo>
                <a:cubicBezTo>
                  <a:pt x="994442" y="5019904"/>
                  <a:pt x="0" y="2635226"/>
                  <a:pt x="0" y="182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3355848"/>
            <a:ext cx="2404872" cy="704088"/>
          </a:xfrm>
        </p:spPr>
        <p:txBody>
          <a:bodyPr anchor="t" anchorCtr="0"/>
          <a:lstStyle>
            <a:lvl1pPr>
              <a:defRPr sz="2300" b="0" i="0">
                <a:latin typeface="Futura Next Medium" panose="020B0602020204020303" pitchFamily="34" charset="77"/>
              </a:defRPr>
            </a:lvl1pPr>
          </a:lstStyle>
          <a:p>
            <a:r>
              <a:rPr lang="en-US" dirty="0"/>
              <a:t>Long title </a:t>
            </a:r>
            <a:br>
              <a:rPr lang="en-US" dirty="0"/>
            </a:br>
            <a:r>
              <a:rPr lang="en-US" dirty="0"/>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4403054"/>
            <a:ext cx="2404872" cy="1771676"/>
          </a:xfrm>
        </p:spPr>
        <p:txBody>
          <a:bodyPr>
            <a:noAutofit/>
          </a:bodyPr>
          <a:lstStyle>
            <a:lvl1pPr>
              <a:defRPr/>
            </a:lvl1pPr>
          </a:lstStyle>
          <a:p>
            <a:pPr lvl="0"/>
            <a:r>
              <a:rPr lang="en-US" dirty="0"/>
              <a:t>Lorem Ipsum is simply dummy text of the printing and typesetting industry. Lorem Ipsum has been the industry's standard dummy text ever since the 1500s.</a:t>
            </a:r>
          </a:p>
        </p:txBody>
      </p:sp>
      <p:sp>
        <p:nvSpPr>
          <p:cNvPr id="3" name="Slide Number Placeholder 2">
            <a:extLst>
              <a:ext uri="{FF2B5EF4-FFF2-40B4-BE49-F238E27FC236}">
                <a16:creationId xmlns:a16="http://schemas.microsoft.com/office/drawing/2014/main" id="{18133FC2-193D-634C-833D-4A9C30650180}"/>
              </a:ext>
            </a:extLst>
          </p:cNvPr>
          <p:cNvSpPr>
            <a:spLocks noGrp="1"/>
          </p:cNvSpPr>
          <p:nvPr>
            <p:ph type="sldNum" sz="quarter" idx="13"/>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1415476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One Column: Full Image">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9E1FF214-90D7-E24E-922F-0ED2770E7BE5}"/>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 Next Medium" panose="020B0602020204020303" pitchFamily="34" charset="77"/>
              </a:defRPr>
            </a:lvl1pPr>
          </a:lstStyle>
          <a:p>
            <a:r>
              <a:rPr lang="en-US" dirty="0"/>
              <a:t>Long title </a:t>
            </a:r>
            <a:br>
              <a:rPr lang="en-US" dirty="0"/>
            </a:br>
            <a:r>
              <a:rPr lang="en-US" dirty="0"/>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a:t>
            </a:r>
          </a:p>
        </p:txBody>
      </p:sp>
      <p:sp>
        <p:nvSpPr>
          <p:cNvPr id="3" name="Slide Number Placeholder 2">
            <a:extLst>
              <a:ext uri="{FF2B5EF4-FFF2-40B4-BE49-F238E27FC236}">
                <a16:creationId xmlns:a16="http://schemas.microsoft.com/office/drawing/2014/main" id="{7174584E-B4DF-7D42-8B27-EE3368B4BFA4}"/>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53000295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One Column: Image Left">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92B909D7-76AD-6249-82AB-076A08868847}"/>
              </a:ext>
            </a:extLst>
          </p:cNvPr>
          <p:cNvSpPr>
            <a:spLocks noGrp="1"/>
          </p:cNvSpPr>
          <p:nvPr>
            <p:ph type="pic" sz="quarter" idx="11" hasCustomPrompt="1"/>
          </p:nvPr>
        </p:nvSpPr>
        <p:spPr>
          <a:xfrm>
            <a:off x="0" y="0"/>
            <a:ext cx="5907024"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 Next Medium" panose="020B0602020204020303" pitchFamily="34" charset="77"/>
              </a:defRPr>
            </a:lvl1pPr>
          </a:lstStyle>
          <a:p>
            <a:r>
              <a:rPr lang="en-US" dirty="0"/>
              <a:t>Long title sentence case, Lorem Ipsum has been the industry’s standard dummy text ever since the 1500s.</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920672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879F0978-C717-A14F-A261-571244E08F4C}"/>
              </a:ext>
            </a:extLst>
          </p:cNvPr>
          <p:cNvSpPr>
            <a:spLocks noGrp="1"/>
          </p:cNvSpPr>
          <p:nvPr>
            <p:ph type="sldNum" sz="quarter" idx="10"/>
          </p:nvPr>
        </p:nvSpPr>
        <p:spPr/>
        <p:txBody>
          <a:bodyPr/>
          <a:lstStyle>
            <a:lvl1pPr>
              <a:defRPr>
                <a:solidFill>
                  <a:schemeClr val="tx1"/>
                </a:solidFill>
              </a:defRPr>
            </a:lvl1pPr>
          </a:lstStyle>
          <a:p>
            <a:fld id="{58B792A5-9BAE-6942-BFE1-9FCDB51EA51E}" type="slidenum">
              <a:rPr lang="en-US" smtClean="0"/>
              <a:pPr/>
              <a:t>‹#›</a:t>
            </a:fld>
            <a:endParaRPr lang="en-US" dirty="0"/>
          </a:p>
        </p:txBody>
      </p:sp>
      <p:pic>
        <p:nvPicPr>
          <p:cNvPr id="7" name="Picture 6">
            <a:extLst>
              <a:ext uri="{FF2B5EF4-FFF2-40B4-BE49-F238E27FC236}">
                <a16:creationId xmlns:a16="http://schemas.microsoft.com/office/drawing/2014/main" id="{CDC32020-32CD-184C-8C27-BDD180D62E0C}"/>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21756175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alf circle image: Image Lef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dirty="0"/>
          </a:p>
        </p:txBody>
      </p:sp>
      <p:sp>
        <p:nvSpPr>
          <p:cNvPr id="15" name="Picture Placeholder 14">
            <a:extLst>
              <a:ext uri="{FF2B5EF4-FFF2-40B4-BE49-F238E27FC236}">
                <a16:creationId xmlns:a16="http://schemas.microsoft.com/office/drawing/2014/main" id="{7AFD2F91-B811-6843-97ED-4D5DEAF431EC}"/>
              </a:ext>
            </a:extLst>
          </p:cNvPr>
          <p:cNvSpPr>
            <a:spLocks noGrp="1"/>
          </p:cNvSpPr>
          <p:nvPr>
            <p:ph type="pic" sz="quarter" idx="17" hasCustomPrompt="1"/>
          </p:nvPr>
        </p:nvSpPr>
        <p:spPr>
          <a:xfrm>
            <a:off x="0" y="0"/>
            <a:ext cx="5910073" cy="6858000"/>
          </a:xfrm>
          <a:custGeom>
            <a:avLst/>
            <a:gdLst>
              <a:gd name="connsiteX0" fmla="*/ 0 w 5910073"/>
              <a:gd name="connsiteY0" fmla="*/ 0 h 6858000"/>
              <a:gd name="connsiteX1" fmla="*/ 5405049 w 5910073"/>
              <a:gd name="connsiteY1" fmla="*/ 0 h 6858000"/>
              <a:gd name="connsiteX2" fmla="*/ 5500177 w 5910073"/>
              <a:gd name="connsiteY2" fmla="*/ 330085 h 6858000"/>
              <a:gd name="connsiteX3" fmla="*/ 5910073 w 5910073"/>
              <a:gd name="connsiteY3" fmla="*/ 3428999 h 6858000"/>
              <a:gd name="connsiteX4" fmla="*/ 5500179 w 5910073"/>
              <a:gd name="connsiteY4" fmla="*/ 6527913 h 6858000"/>
              <a:gd name="connsiteX5" fmla="*/ 5405049 w 5910073"/>
              <a:gd name="connsiteY5" fmla="*/ 6858000 h 6858000"/>
              <a:gd name="connsiteX6" fmla="*/ 0 w 59100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3" h="6858000">
                <a:moveTo>
                  <a:pt x="0" y="0"/>
                </a:moveTo>
                <a:lnTo>
                  <a:pt x="5405049" y="0"/>
                </a:lnTo>
                <a:lnTo>
                  <a:pt x="5500177" y="330085"/>
                </a:lnTo>
                <a:cubicBezTo>
                  <a:pt x="5767461" y="1317794"/>
                  <a:pt x="5910073" y="2356742"/>
                  <a:pt x="5910073" y="3428999"/>
                </a:cubicBezTo>
                <a:cubicBezTo>
                  <a:pt x="5910073" y="4501256"/>
                  <a:pt x="5767463" y="5540205"/>
                  <a:pt x="5500179" y="6527913"/>
                </a:cubicBezTo>
                <a:lnTo>
                  <a:pt x="5405049" y="6858000"/>
                </a:lnTo>
                <a:lnTo>
                  <a:pt x="0" y="6858000"/>
                </a:ln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17" name="Title 1">
            <a:extLst>
              <a:ext uri="{FF2B5EF4-FFF2-40B4-BE49-F238E27FC236}">
                <a16:creationId xmlns:a16="http://schemas.microsoft.com/office/drawing/2014/main" id="{B7220531-D027-3A4A-9F33-305E544BE670}"/>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 Next Medium" panose="020B0602020204020303" pitchFamily="34" charset="77"/>
              </a:defRPr>
            </a:lvl1pPr>
          </a:lstStyle>
          <a:p>
            <a:r>
              <a:rPr lang="en-US" dirty="0"/>
              <a:t>Long title sentence case, Lorem Ipsum has been the industry’s standard dummy text ever since the 1500s.</a:t>
            </a:r>
          </a:p>
        </p:txBody>
      </p:sp>
      <p:sp>
        <p:nvSpPr>
          <p:cNvPr id="18" name="Text Placeholder 8">
            <a:extLst>
              <a:ext uri="{FF2B5EF4-FFF2-40B4-BE49-F238E27FC236}">
                <a16:creationId xmlns:a16="http://schemas.microsoft.com/office/drawing/2014/main" id="{79C3CC2B-114F-6B45-A6BC-67F381F62135}"/>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47028369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alf circle image: Image Righ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dirty="0"/>
          </a:p>
        </p:txBody>
      </p:sp>
      <p:sp>
        <p:nvSpPr>
          <p:cNvPr id="13" name="Picture Placeholder 12">
            <a:extLst>
              <a:ext uri="{FF2B5EF4-FFF2-40B4-BE49-F238E27FC236}">
                <a16:creationId xmlns:a16="http://schemas.microsoft.com/office/drawing/2014/main" id="{C62917FF-599D-3045-81AF-EC10E68D0575}"/>
              </a:ext>
            </a:extLst>
          </p:cNvPr>
          <p:cNvSpPr>
            <a:spLocks noGrp="1"/>
          </p:cNvSpPr>
          <p:nvPr>
            <p:ph type="pic" sz="quarter" idx="14" hasCustomPrompt="1"/>
          </p:nvPr>
        </p:nvSpPr>
        <p:spPr>
          <a:xfrm>
            <a:off x="6281928" y="0"/>
            <a:ext cx="5910072" cy="6858000"/>
          </a:xfrm>
          <a:custGeom>
            <a:avLst/>
            <a:gdLst>
              <a:gd name="connsiteX0" fmla="*/ 516790 w 5910072"/>
              <a:gd name="connsiteY0" fmla="*/ 0 h 6858000"/>
              <a:gd name="connsiteX1" fmla="*/ 5910072 w 5910072"/>
              <a:gd name="connsiteY1" fmla="*/ 0 h 6858000"/>
              <a:gd name="connsiteX2" fmla="*/ 5910072 w 5910072"/>
              <a:gd name="connsiteY2" fmla="*/ 6858000 h 6858000"/>
              <a:gd name="connsiteX3" fmla="*/ 516790 w 5910072"/>
              <a:gd name="connsiteY3" fmla="*/ 6858000 h 6858000"/>
              <a:gd name="connsiteX4" fmla="*/ 364310 w 5910072"/>
              <a:gd name="connsiteY4" fmla="*/ 6321024 h 6858000"/>
              <a:gd name="connsiteX5" fmla="*/ 0 w 5910072"/>
              <a:gd name="connsiteY5" fmla="*/ 3429000 h 6858000"/>
              <a:gd name="connsiteX6" fmla="*/ 364311 w 5910072"/>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2" h="6858000">
                <a:moveTo>
                  <a:pt x="516790" y="0"/>
                </a:moveTo>
                <a:lnTo>
                  <a:pt x="5910072" y="0"/>
                </a:lnTo>
                <a:lnTo>
                  <a:pt x="5910072"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 Next Medium" panose="020B0602020204020303" pitchFamily="34" charset="77"/>
                <a:cs typeface="Arial" panose="020B0604020202020204" pitchFamily="34" charset="0"/>
              </a:defRPr>
            </a:lvl1pPr>
          </a:lstStyle>
          <a:p>
            <a:r>
              <a:rPr lang="en-US" dirty="0"/>
              <a:t>Drag and drop image or click icon to add</a:t>
            </a:r>
          </a:p>
        </p:txBody>
      </p:sp>
      <p:sp>
        <p:nvSpPr>
          <p:cNvPr id="14" name="Title 1">
            <a:extLst>
              <a:ext uri="{FF2B5EF4-FFF2-40B4-BE49-F238E27FC236}">
                <a16:creationId xmlns:a16="http://schemas.microsoft.com/office/drawing/2014/main" id="{DB7E7E5E-6141-2642-90D6-67DE014B061E}"/>
              </a:ext>
            </a:extLst>
          </p:cNvPr>
          <p:cNvSpPr>
            <a:spLocks noGrp="1"/>
          </p:cNvSpPr>
          <p:nvPr>
            <p:ph type="title" hasCustomPrompt="1"/>
          </p:nvPr>
        </p:nvSpPr>
        <p:spPr>
          <a:xfrm>
            <a:off x="685800" y="886968"/>
            <a:ext cx="5221224" cy="1141659"/>
          </a:xfrm>
        </p:spPr>
        <p:txBody>
          <a:bodyPr anchor="t" anchorCtr="0">
            <a:spAutoFit/>
          </a:bodyPr>
          <a:lstStyle>
            <a:lvl1pPr>
              <a:lnSpc>
                <a:spcPct val="110000"/>
              </a:lnSpc>
              <a:defRPr sz="2300" b="0" i="0">
                <a:latin typeface="Futura Next Medium" panose="020B0602020204020303" pitchFamily="34" charset="77"/>
              </a:defRPr>
            </a:lvl1pPr>
          </a:lstStyle>
          <a:p>
            <a:r>
              <a:rPr lang="en-US" dirty="0"/>
              <a:t>Long title sentence case, Lorem Ipsum has been the industry’s standard dummy text ever since the 1500s.</a:t>
            </a:r>
          </a:p>
        </p:txBody>
      </p:sp>
      <p:sp>
        <p:nvSpPr>
          <p:cNvPr id="15" name="Text Placeholder 8">
            <a:extLst>
              <a:ext uri="{FF2B5EF4-FFF2-40B4-BE49-F238E27FC236}">
                <a16:creationId xmlns:a16="http://schemas.microsoft.com/office/drawing/2014/main" id="{31B7C472-61C5-9E4A-A7C6-E77BB1B780B0}"/>
              </a:ext>
            </a:extLst>
          </p:cNvPr>
          <p:cNvSpPr>
            <a:spLocks noGrp="1"/>
          </p:cNvSpPr>
          <p:nvPr>
            <p:ph type="body" sz="quarter" idx="10" hasCustomPrompt="1"/>
          </p:nvPr>
        </p:nvSpPr>
        <p:spPr>
          <a:xfrm>
            <a:off x="685800"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196408029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2183710"/>
            <a:ext cx="10817352" cy="3639312"/>
          </a:xfrm>
        </p:spPr>
        <p:txBody>
          <a:bodyPr numCol="2" spcCol="384048"/>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a:p>
            <a:pPr lvl="1"/>
            <a:r>
              <a:rPr lang="en-US" dirty="0"/>
              <a:t>First level</a:t>
            </a:r>
          </a:p>
          <a:p>
            <a:pPr lvl="2"/>
            <a:r>
              <a:rPr lang="en-US" dirty="0"/>
              <a:t>Second level</a:t>
            </a:r>
          </a:p>
          <a:p>
            <a:pPr lvl="3"/>
            <a:r>
              <a:rPr lang="en-US" dirty="0"/>
              <a:t>Third level</a:t>
            </a:r>
          </a:p>
          <a:p>
            <a:pPr lvl="0"/>
            <a:endParaRPr lang="en-US" dirty="0"/>
          </a:p>
          <a:p>
            <a:pPr lvl="0"/>
            <a:r>
              <a:rPr lang="en-US" dirty="0"/>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 Various versions have evolved over the years, sometimes by accident.</a:t>
            </a:r>
          </a:p>
          <a:p>
            <a:pPr lvl="0"/>
            <a:endParaRPr lang="en-US" dirty="0"/>
          </a:p>
          <a:p>
            <a:pPr lvl="0"/>
            <a:r>
              <a:rPr lang="en-US" dirty="0"/>
              <a:t>There are many variations of passages of Lorem Ipsum available, but the majority have suffered alteration in some form, by injected humor, or randomized words which don't look even slightly believable. If you are going to use a passage of Lorem Ipsum, you need to be sure there isn't anything embarrassing hidden in the middle of text.</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685800" y="1788850"/>
            <a:ext cx="10817352" cy="254813"/>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Subheads set in sentence case</a:t>
            </a:r>
          </a:p>
        </p:txBody>
      </p:sp>
      <p:sp>
        <p:nvSpPr>
          <p:cNvPr id="3" name="Slide Number Placeholder 2">
            <a:extLst>
              <a:ext uri="{FF2B5EF4-FFF2-40B4-BE49-F238E27FC236}">
                <a16:creationId xmlns:a16="http://schemas.microsoft.com/office/drawing/2014/main" id="{3A891E66-821B-E443-82D7-7E8B97C09F52}"/>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83841645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with short para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2862072"/>
            <a:ext cx="3355848" cy="1143000"/>
          </a:xfrm>
        </p:spPr>
        <p:txBody>
          <a:bodyPr anchor="ctr" anchorCtr="0">
            <a:noAutofit/>
          </a:bodyPr>
          <a:lstStyle>
            <a:lvl1pPr>
              <a:defRPr sz="2300" b="0" i="0">
                <a:latin typeface="Futura Next Medium" panose="020B0602020204020303" pitchFamily="34" charset="77"/>
              </a:defRPr>
            </a:lvl1pPr>
          </a:lstStyle>
          <a:p>
            <a:r>
              <a:rPr lang="en-US" dirty="0"/>
              <a:t>Long title sentence case, lorem ipsum has been standard dummy text.</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5358384" y="1901952"/>
            <a:ext cx="6153912" cy="3657600"/>
          </a:xfrm>
        </p:spPr>
        <p:txBody>
          <a:bodyPr numCol="1" spcCol="384048"/>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a:p>
            <a:pPr lvl="1"/>
            <a:r>
              <a:rPr lang="en-US" dirty="0"/>
              <a:t>First level</a:t>
            </a:r>
          </a:p>
          <a:p>
            <a:pPr lvl="2"/>
            <a:r>
              <a:rPr lang="en-US" dirty="0"/>
              <a:t>Second level</a:t>
            </a:r>
          </a:p>
          <a:p>
            <a:pPr lvl="3"/>
            <a:r>
              <a:rPr lang="en-US" dirty="0"/>
              <a:t>Third level</a:t>
            </a:r>
          </a:p>
          <a:p>
            <a:pPr lvl="0"/>
            <a:endParaRPr lang="en-US" dirty="0"/>
          </a:p>
          <a:p>
            <a:pPr lvl="0"/>
            <a:r>
              <a:rPr lang="en-US" dirty="0"/>
              <a:t>It is a long established fact that a reader will be distracted by the readable content of a page when looking at its layout. The point of using Lorem Ipsum is that it has a more-or-less normal distribution of letters, as opposed to using ‘Content here, content here’.</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5358384" y="1490472"/>
            <a:ext cx="6153912" cy="256032"/>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Subheads set in sentence case</a:t>
            </a:r>
          </a:p>
        </p:txBody>
      </p:sp>
      <p:sp>
        <p:nvSpPr>
          <p:cNvPr id="3" name="Slide Number Placeholder 2">
            <a:extLst>
              <a:ext uri="{FF2B5EF4-FFF2-40B4-BE49-F238E27FC236}">
                <a16:creationId xmlns:a16="http://schemas.microsoft.com/office/drawing/2014/main" id="{EC7A992B-7848-D544-B4C3-4AAC89692C85}"/>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401320343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6" name="Chart Placeholder 12">
            <a:extLst>
              <a:ext uri="{FF2B5EF4-FFF2-40B4-BE49-F238E27FC236}">
                <a16:creationId xmlns:a16="http://schemas.microsoft.com/office/drawing/2014/main" id="{7AEAD2CC-107A-354B-9784-21BB6F199BA3}"/>
              </a:ext>
            </a:extLst>
          </p:cNvPr>
          <p:cNvSpPr>
            <a:spLocks noGrp="1"/>
          </p:cNvSpPr>
          <p:nvPr>
            <p:ph type="chart" sz="quarter" idx="10" hasCustomPrompt="1"/>
          </p:nvPr>
        </p:nvSpPr>
        <p:spPr>
          <a:xfrm>
            <a:off x="685979" y="1805796"/>
            <a:ext cx="10820170" cy="4136136"/>
          </a:xfrm>
          <a:prstGeom prst="rect">
            <a:avLst/>
          </a:prstGeom>
        </p:spPr>
        <p:txBody>
          <a:bodyPr tIns="914400" anchor="ctr" anchorCtr="0"/>
          <a:lstStyle>
            <a:lvl1pPr algn="ctr">
              <a:defRPr b="0" i="0"/>
            </a:lvl1pPr>
          </a:lstStyle>
          <a:p>
            <a:r>
              <a:rPr lang="en-US" dirty="0"/>
              <a:t>Insert or create a chart</a:t>
            </a:r>
          </a:p>
        </p:txBody>
      </p:sp>
      <p:sp>
        <p:nvSpPr>
          <p:cNvPr id="3" name="Slide Number Placeholder 2">
            <a:extLst>
              <a:ext uri="{FF2B5EF4-FFF2-40B4-BE49-F238E27FC236}">
                <a16:creationId xmlns:a16="http://schemas.microsoft.com/office/drawing/2014/main" id="{93E60096-6BE3-B249-A1A7-82EB308A1B48}"/>
              </a:ext>
            </a:extLst>
          </p:cNvPr>
          <p:cNvSpPr>
            <a:spLocks noGrp="1"/>
          </p:cNvSpPr>
          <p:nvPr>
            <p:ph type="sldNum" sz="quarter" idx="11"/>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89366351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3" name="Slide Number Placeholder 2">
            <a:extLst>
              <a:ext uri="{FF2B5EF4-FFF2-40B4-BE49-F238E27FC236}">
                <a16:creationId xmlns:a16="http://schemas.microsoft.com/office/drawing/2014/main" id="{F41A6B02-47AE-A348-BE2A-D3E113B9C3CD}"/>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5479967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Logo with Copy">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097280"/>
            <a:ext cx="3355848" cy="4206240"/>
          </a:xfrm>
        </p:spPr>
        <p:txBody>
          <a:bodyPr numCol="1" spcCol="384048"/>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685800" y="685800"/>
            <a:ext cx="3355848" cy="256032"/>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Subheads set in sentence case</a:t>
            </a:r>
          </a:p>
        </p:txBody>
      </p:sp>
      <p:sp>
        <p:nvSpPr>
          <p:cNvPr id="6" name="Picture Placeholder 14">
            <a:extLst>
              <a:ext uri="{FF2B5EF4-FFF2-40B4-BE49-F238E27FC236}">
                <a16:creationId xmlns:a16="http://schemas.microsoft.com/office/drawing/2014/main" id="{909FA3C1-387A-6442-B58B-1D1E68584C0C}"/>
              </a:ext>
            </a:extLst>
          </p:cNvPr>
          <p:cNvSpPr>
            <a:spLocks noGrp="1"/>
          </p:cNvSpPr>
          <p:nvPr>
            <p:ph type="pic" sz="quarter" idx="12" hasCustomPrompt="1"/>
          </p:nvPr>
        </p:nvSpPr>
        <p:spPr>
          <a:xfrm>
            <a:off x="4419600" y="0"/>
            <a:ext cx="7772400"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Insert your logos here</a:t>
            </a:r>
          </a:p>
        </p:txBody>
      </p:sp>
      <p:sp>
        <p:nvSpPr>
          <p:cNvPr id="2" name="Slide Number Placeholder 1">
            <a:extLst>
              <a:ext uri="{FF2B5EF4-FFF2-40B4-BE49-F238E27FC236}">
                <a16:creationId xmlns:a16="http://schemas.microsoft.com/office/drawing/2014/main" id="{183063AE-43C7-0448-9F6E-8CF9A35727E2}"/>
              </a:ext>
            </a:extLst>
          </p:cNvPr>
          <p:cNvSpPr>
            <a:spLocks noGrp="1"/>
          </p:cNvSpPr>
          <p:nvPr>
            <p:ph type="sldNum" sz="quarter" idx="13"/>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5828664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Logo Full Page">
    <p:spTree>
      <p:nvGrpSpPr>
        <p:cNvPr id="1" name=""/>
        <p:cNvGrpSpPr/>
        <p:nvPr/>
      </p:nvGrpSpPr>
      <p:grpSpPr>
        <a:xfrm>
          <a:off x="0" y="0"/>
          <a:ext cx="0" cy="0"/>
          <a:chOff x="0" y="0"/>
          <a:chExt cx="0" cy="0"/>
        </a:xfrm>
      </p:grpSpPr>
      <p:sp>
        <p:nvSpPr>
          <p:cNvPr id="3" name="Picture Placeholder 14">
            <a:extLst>
              <a:ext uri="{FF2B5EF4-FFF2-40B4-BE49-F238E27FC236}">
                <a16:creationId xmlns:a16="http://schemas.microsoft.com/office/drawing/2014/main" id="{D3FCD2E8-B38F-154E-A1D1-148E331A35C0}"/>
              </a:ext>
            </a:extLst>
          </p:cNvPr>
          <p:cNvSpPr>
            <a:spLocks noGrp="1"/>
          </p:cNvSpPr>
          <p:nvPr>
            <p:ph type="pic" sz="quarter" idx="11" hasCustomPrompt="1"/>
          </p:nvPr>
        </p:nvSpPr>
        <p:spPr>
          <a:xfrm>
            <a:off x="0" y="0"/>
            <a:ext cx="12188952"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Insert your logos here</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4" name="Slide Number Placeholder 3">
            <a:extLst>
              <a:ext uri="{FF2B5EF4-FFF2-40B4-BE49-F238E27FC236}">
                <a16:creationId xmlns:a16="http://schemas.microsoft.com/office/drawing/2014/main" id="{5F643FF8-B6AD-F44E-B5A7-CEB62A0D2D01}"/>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06094770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40EB734-3B5F-884D-8F8F-73E2C7325AB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2765228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ack Cover — White">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dirty="0">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dirty="0">
                <a:latin typeface="Futura Next Medium" panose="020B0602020204020303" pitchFamily="34" charset="77"/>
              </a:rPr>
              <a:t>copyright </a:t>
            </a:r>
            <a:r>
              <a:rPr lang="en-US" sz="700" b="0" i="0" spc="20" baseline="0" dirty="0" err="1">
                <a:latin typeface="Futura Next Medium" panose="020B0602020204020303" pitchFamily="34" charset="77"/>
              </a:rPr>
              <a:t>publicis</a:t>
            </a:r>
            <a:r>
              <a:rPr lang="en-US" sz="700" b="0" i="0" spc="20" baseline="0" dirty="0">
                <a:latin typeface="Futura Next 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031AFE5F-9272-664A-9A90-2B4544EDBDDD}"/>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871770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 Re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2D23D815-5831-B842-B6A7-4A74C2DE8B84}"/>
              </a:ext>
            </a:extLst>
          </p:cNvPr>
          <p:cNvSpPr>
            <a:spLocks noGrp="1"/>
          </p:cNvSpPr>
          <p:nvPr>
            <p:ph type="sldNum" sz="quarter" idx="10"/>
          </p:nvPr>
        </p:nvSpPr>
        <p:spPr/>
        <p:txBody>
          <a:bodyPr/>
          <a:lstStyle>
            <a:lvl1pPr>
              <a:defRPr>
                <a:solidFill>
                  <a:schemeClr val="accent1"/>
                </a:solidFill>
              </a:defRPr>
            </a:lvl1pPr>
          </a:lstStyle>
          <a:p>
            <a:fld id="{58B792A5-9BAE-6942-BFE1-9FCDB51EA51E}" type="slidenum">
              <a:rPr lang="en-US" smtClean="0"/>
              <a:pPr/>
              <a:t>‹#›</a:t>
            </a:fld>
            <a:endParaRPr lang="en-US" dirty="0"/>
          </a:p>
        </p:txBody>
      </p:sp>
      <p:pic>
        <p:nvPicPr>
          <p:cNvPr id="7" name="Picture 6">
            <a:extLst>
              <a:ext uri="{FF2B5EF4-FFF2-40B4-BE49-F238E27FC236}">
                <a16:creationId xmlns:a16="http://schemas.microsoft.com/office/drawing/2014/main" id="{9C91807C-A807-9B42-949D-0838F55D0138}"/>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377391938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ack Cover — Black">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dirty="0">
                <a:solidFill>
                  <a:schemeClr val="bg1"/>
                </a:solidFill>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dirty="0">
                <a:solidFill>
                  <a:schemeClr val="bg1"/>
                </a:solidFill>
                <a:latin typeface="Futura Next Medium" panose="020B0602020204020303" pitchFamily="34" charset="77"/>
              </a:rPr>
              <a:t>copyright </a:t>
            </a:r>
            <a:r>
              <a:rPr lang="en-US" sz="700" b="0" i="0" spc="20" baseline="0" dirty="0" err="1">
                <a:solidFill>
                  <a:schemeClr val="bg1"/>
                </a:solidFill>
                <a:latin typeface="Futura Next Medium" panose="020B0602020204020303" pitchFamily="34" charset="77"/>
              </a:rPr>
              <a:t>publicis</a:t>
            </a:r>
            <a:r>
              <a:rPr lang="en-US" sz="700" b="0" i="0" spc="20" baseline="0" dirty="0">
                <a:solidFill>
                  <a:schemeClr val="bg1"/>
                </a:solidFill>
                <a:latin typeface="Futura Next 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C3F1D690-9499-944F-AC1D-7168434A8E63}"/>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46908973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ack Cover — Red">
    <p:bg>
      <p:bgPr>
        <a:solidFill>
          <a:schemeClr val="accent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dirty="0">
                <a:solidFill>
                  <a:schemeClr val="bg1"/>
                </a:solidFill>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dirty="0">
                <a:solidFill>
                  <a:schemeClr val="bg1"/>
                </a:solidFill>
                <a:latin typeface="Futura Next Medium" panose="020B0602020204020303" pitchFamily="34" charset="77"/>
              </a:rPr>
              <a:t>copyright </a:t>
            </a:r>
            <a:r>
              <a:rPr lang="en-US" sz="700" b="0" i="0" spc="20" baseline="0" dirty="0" err="1">
                <a:solidFill>
                  <a:schemeClr val="bg1"/>
                </a:solidFill>
                <a:latin typeface="Futura Next Medium" panose="020B0602020204020303" pitchFamily="34" charset="77"/>
              </a:rPr>
              <a:t>publicis</a:t>
            </a:r>
            <a:r>
              <a:rPr lang="en-US" sz="700" b="0" i="0" spc="20" baseline="0" dirty="0">
                <a:solidFill>
                  <a:schemeClr val="bg1"/>
                </a:solidFill>
                <a:latin typeface="Futura Next 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9D35D841-60FA-F54C-8361-3125225056DE}"/>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accent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07703816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21959560"/>
      </p:ext>
    </p:extLst>
  </p:cSld>
  <p:clrMapOvr>
    <a:masterClrMapping/>
  </p:clrMapOvr>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968648766"/>
      </p:ext>
    </p:extLst>
  </p:cSld>
  <p:clrMapOvr>
    <a:masterClrMapping/>
  </p:clrMapOvr>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961586694"/>
      </p:ext>
    </p:extLst>
  </p:cSld>
  <p:clrMapOvr>
    <a:masterClrMapping/>
  </p:clrMapOvr>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122949601"/>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2/21/2024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18251343"/>
      </p:ext>
    </p:extLst>
  </p:cSld>
  <p:clrMapOvr>
    <a:masterClrMapping/>
  </p:clrMapOvr>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2/21/2024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452910601"/>
      </p:ext>
    </p:extLst>
  </p:cSld>
  <p:clrMapOvr>
    <a:masterClrMapping/>
  </p:clrMapOvr>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2/21/2024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9348056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78110231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 Image">
    <p:bg>
      <p:bgPr>
        <a:solidFill>
          <a:schemeClr val="bg1"/>
        </a:solidFill>
        <a:effectLst/>
      </p:bgPr>
    </p:bg>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1619C0CE-918E-CD49-BA51-850645D47681}"/>
              </a:ext>
            </a:extLst>
          </p:cNvPr>
          <p:cNvSpPr>
            <a:spLocks noGrp="1"/>
          </p:cNvSpPr>
          <p:nvPr>
            <p:ph type="pic" sz="quarter" idx="11" hasCustomPrompt="1"/>
          </p:nvPr>
        </p:nvSpPr>
        <p:spPr>
          <a:xfrm>
            <a:off x="0" y="0"/>
            <a:ext cx="12188952" cy="6858000"/>
          </a:xfrm>
          <a:solidFill>
            <a:schemeClr val="accent6">
              <a:lumMod val="60000"/>
              <a:lumOff val="40000"/>
            </a:schemeClr>
          </a:solidFill>
        </p:spPr>
        <p:txBody>
          <a:bodyPr tIns="0" bIns="182880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35C1767D-5E00-E14A-A317-4B75DF8E3C81}"/>
              </a:ext>
            </a:extLst>
          </p:cNvPr>
          <p:cNvSpPr>
            <a:spLocks noGrp="1"/>
          </p:cNvSpPr>
          <p:nvPr>
            <p:ph type="sldNum" sz="quarter" idx="12"/>
          </p:nvPr>
        </p:nvSpPr>
        <p:spPr/>
        <p:txBody>
          <a:bodyPr/>
          <a:lstStyle>
            <a:lvl1pPr>
              <a:defRPr>
                <a:solidFill>
                  <a:schemeClr val="tx1">
                    <a:alpha val="0"/>
                  </a:schemeClr>
                </a:solidFill>
              </a:defRPr>
            </a:lvl1pPr>
          </a:lstStyle>
          <a:p>
            <a:fld id="{58B792A5-9BAE-6942-BFE1-9FCDB51EA51E}" type="slidenum">
              <a:rPr lang="en-US" smtClean="0"/>
              <a:pPr/>
              <a:t>‹#›</a:t>
            </a:fld>
            <a:endParaRPr lang="en-US" dirty="0"/>
          </a:p>
        </p:txBody>
      </p:sp>
      <p:pic>
        <p:nvPicPr>
          <p:cNvPr id="7" name="Picture 6">
            <a:extLst>
              <a:ext uri="{FF2B5EF4-FFF2-40B4-BE49-F238E27FC236}">
                <a16:creationId xmlns:a16="http://schemas.microsoft.com/office/drawing/2014/main" id="{82C9F59F-8E08-F548-85A2-C2376536CC99}"/>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47351940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30732857"/>
      </p:ext>
    </p:extLst>
  </p:cSld>
  <p:clrMapOvr>
    <a:masterClrMapping/>
  </p:clrMapOvr>
  <p:hf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406247358"/>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623166612"/>
      </p:ext>
    </p:extLst>
  </p:cSld>
  <p:clrMapOvr>
    <a:masterClrMapping/>
  </p:clrMapOvr>
  <p:hf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One Column: Image Right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 Next Medium" panose="020B0602020204020303" pitchFamily="34" charset="77"/>
              </a:defRPr>
            </a:lvl1pPr>
          </a:lstStyle>
          <a:p>
            <a:r>
              <a:rPr lang="en-US" dirty="0"/>
              <a:t>Long title </a:t>
            </a:r>
            <a:br>
              <a:rPr lang="en-US" dirty="0"/>
            </a:br>
            <a:r>
              <a:rPr lang="en-US" dirty="0"/>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a:t>
            </a:r>
          </a:p>
        </p:txBody>
      </p:sp>
      <p:sp>
        <p:nvSpPr>
          <p:cNvPr id="10" name="Picture Placeholder 4">
            <a:extLst>
              <a:ext uri="{FF2B5EF4-FFF2-40B4-BE49-F238E27FC236}">
                <a16:creationId xmlns:a16="http://schemas.microsoft.com/office/drawing/2014/main" id="{A98CC79F-1E95-8541-8034-F5FAD9638258}"/>
              </a:ext>
            </a:extLst>
          </p:cNvPr>
          <p:cNvSpPr>
            <a:spLocks noGrp="1"/>
          </p:cNvSpPr>
          <p:nvPr>
            <p:ph type="pic" sz="quarter" idx="11" hasCustomPrompt="1"/>
          </p:nvPr>
        </p:nvSpPr>
        <p:spPr>
          <a:xfrm>
            <a:off x="3486480" y="0"/>
            <a:ext cx="8705520" cy="6858000"/>
          </a:xfrm>
          <a:custGeom>
            <a:avLst/>
            <a:gdLst>
              <a:gd name="connsiteX0" fmla="*/ 603030 w 8705520"/>
              <a:gd name="connsiteY0" fmla="*/ 0 h 6858000"/>
              <a:gd name="connsiteX1" fmla="*/ 8705520 w 8705520"/>
              <a:gd name="connsiteY1" fmla="*/ 0 h 6858000"/>
              <a:gd name="connsiteX2" fmla="*/ 8705520 w 8705520"/>
              <a:gd name="connsiteY2" fmla="*/ 6858000 h 6858000"/>
              <a:gd name="connsiteX3" fmla="*/ 603028 w 8705520"/>
              <a:gd name="connsiteY3" fmla="*/ 6858000 h 6858000"/>
              <a:gd name="connsiteX4" fmla="*/ 449946 w 8705520"/>
              <a:gd name="connsiteY4" fmla="*/ 6405514 h 6858000"/>
              <a:gd name="connsiteX5" fmla="*/ 0 w 8705520"/>
              <a:gd name="connsiteY5" fmla="*/ 3429002 h 6858000"/>
              <a:gd name="connsiteX6" fmla="*/ 449944 w 8705520"/>
              <a:gd name="connsiteY6" fmla="*/ 4524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520" h="6858000">
                <a:moveTo>
                  <a:pt x="603030" y="0"/>
                </a:moveTo>
                <a:lnTo>
                  <a:pt x="8705520" y="0"/>
                </a:lnTo>
                <a:lnTo>
                  <a:pt x="8705520" y="6858000"/>
                </a:lnTo>
                <a:lnTo>
                  <a:pt x="603028" y="6858000"/>
                </a:lnTo>
                <a:lnTo>
                  <a:pt x="449946" y="6405514"/>
                </a:lnTo>
                <a:cubicBezTo>
                  <a:pt x="157528" y="5465236"/>
                  <a:pt x="0" y="4465518"/>
                  <a:pt x="0" y="3429002"/>
                </a:cubicBezTo>
                <a:cubicBezTo>
                  <a:pt x="0" y="2392486"/>
                  <a:pt x="157528" y="1392768"/>
                  <a:pt x="449944" y="4524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3" name="Slide Number Placeholder 2">
            <a:extLst>
              <a:ext uri="{FF2B5EF4-FFF2-40B4-BE49-F238E27FC236}">
                <a16:creationId xmlns:a16="http://schemas.microsoft.com/office/drawing/2014/main" id="{81AF3099-DFCB-6645-89E4-159BC12332AB}"/>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6775226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ver — Image with aperture">
    <p:bg>
      <p:bgPr>
        <a:solidFill>
          <a:schemeClr val="bg1"/>
        </a:solidFill>
        <a:effectLst/>
      </p:bgPr>
    </p:bg>
    <p:spTree>
      <p:nvGrpSpPr>
        <p:cNvPr id="1" name=""/>
        <p:cNvGrpSpPr/>
        <p:nvPr/>
      </p:nvGrpSpPr>
      <p:grpSpPr>
        <a:xfrm>
          <a:off x="0" y="0"/>
          <a:ext cx="0" cy="0"/>
          <a:chOff x="0" y="0"/>
          <a:chExt cx="0" cy="0"/>
        </a:xfrm>
      </p:grpSpPr>
      <p:sp>
        <p:nvSpPr>
          <p:cNvPr id="7" name="Picture Placeholder 14">
            <a:extLst>
              <a:ext uri="{FF2B5EF4-FFF2-40B4-BE49-F238E27FC236}">
                <a16:creationId xmlns:a16="http://schemas.microsoft.com/office/drawing/2014/main" id="{004C880E-05DB-C843-B13A-F73FED15F55E}"/>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1621536" y="1334152"/>
            <a:ext cx="8951976" cy="1280160"/>
          </a:xfrm>
        </p:spPr>
        <p:txBody>
          <a:bodyPr anchor="ctr" anchorCtr="0">
            <a:noAutofit/>
          </a:bodyPr>
          <a:lstStyle>
            <a:lvl1pPr algn="ctr">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1621536" y="658368"/>
            <a:ext cx="8951976" cy="155448"/>
          </a:xfrm>
        </p:spPr>
        <p:txBody>
          <a:bodyPr anchor="ctr" anchorCtr="0">
            <a:noAutofit/>
          </a:bodyPr>
          <a:lstStyle>
            <a:lvl1pPr marL="0" indent="0" algn="ctr">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8" name="Freeform 7">
            <a:extLst>
              <a:ext uri="{FF2B5EF4-FFF2-40B4-BE49-F238E27FC236}">
                <a16:creationId xmlns:a16="http://schemas.microsoft.com/office/drawing/2014/main" id="{D3F5D70B-432F-E947-8A8C-D2EF8B5013A3}"/>
              </a:ext>
            </a:extLst>
          </p:cNvPr>
          <p:cNvSpPr/>
          <p:nvPr userDrawn="1"/>
        </p:nvSpPr>
        <p:spPr>
          <a:xfrm>
            <a:off x="1466088" y="0"/>
            <a:ext cx="9262872" cy="6858000"/>
          </a:xfrm>
          <a:custGeom>
            <a:avLst/>
            <a:gdLst>
              <a:gd name="connsiteX0" fmla="*/ 7426894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426894 w 9262872"/>
              <a:gd name="connsiteY6" fmla="*/ 6858000 h 6858000"/>
              <a:gd name="connsiteX7" fmla="*/ 7446589 w 9262872"/>
              <a:gd name="connsiteY7" fmla="*/ 6842530 h 6858000"/>
              <a:gd name="connsiteX8" fmla="*/ 9057132 w 9262872"/>
              <a:gd name="connsiteY8" fmla="*/ 3429000 h 6858000"/>
              <a:gd name="connsiteX9" fmla="*/ 7446589 w 9262872"/>
              <a:gd name="connsiteY9" fmla="*/ 15471 h 6858000"/>
              <a:gd name="connsiteX10" fmla="*/ 1518203 w 9262872"/>
              <a:gd name="connsiteY10" fmla="*/ 0 h 6858000"/>
              <a:gd name="connsiteX11" fmla="*/ 1835978 w 9262872"/>
              <a:gd name="connsiteY11" fmla="*/ 0 h 6858000"/>
              <a:gd name="connsiteX12" fmla="*/ 1816283 w 9262872"/>
              <a:gd name="connsiteY12" fmla="*/ 15471 h 6858000"/>
              <a:gd name="connsiteX13" fmla="*/ 205740 w 9262872"/>
              <a:gd name="connsiteY13" fmla="*/ 3429000 h 6858000"/>
              <a:gd name="connsiteX14" fmla="*/ 1816283 w 9262872"/>
              <a:gd name="connsiteY14" fmla="*/ 6842530 h 6858000"/>
              <a:gd name="connsiteX15" fmla="*/ 1835978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426894"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426894" y="6858000"/>
                </a:lnTo>
                <a:lnTo>
                  <a:pt x="7446589" y="6842530"/>
                </a:lnTo>
                <a:cubicBezTo>
                  <a:pt x="8430188" y="6031161"/>
                  <a:pt x="9057132" y="4803262"/>
                  <a:pt x="9057132" y="3429000"/>
                </a:cubicBezTo>
                <a:cubicBezTo>
                  <a:pt x="9057132" y="2054738"/>
                  <a:pt x="8430188" y="826840"/>
                  <a:pt x="7446589" y="15471"/>
                </a:cubicBezTo>
                <a:close/>
                <a:moveTo>
                  <a:pt x="1518203" y="0"/>
                </a:moveTo>
                <a:lnTo>
                  <a:pt x="1835978" y="0"/>
                </a:lnTo>
                <a:lnTo>
                  <a:pt x="1816283" y="15471"/>
                </a:lnTo>
                <a:cubicBezTo>
                  <a:pt x="832684" y="826840"/>
                  <a:pt x="205740" y="2054738"/>
                  <a:pt x="205740" y="3429000"/>
                </a:cubicBezTo>
                <a:cubicBezTo>
                  <a:pt x="205740" y="4803262"/>
                  <a:pt x="832684" y="6031161"/>
                  <a:pt x="1816283" y="6842530"/>
                </a:cubicBezTo>
                <a:lnTo>
                  <a:pt x="1835978"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B9CD4AD9-34CE-DE46-9E0E-91726DFC890D}"/>
              </a:ext>
            </a:extLst>
          </p:cNvPr>
          <p:cNvSpPr>
            <a:spLocks noGrp="1"/>
          </p:cNvSpPr>
          <p:nvPr>
            <p:ph type="sldNum" sz="quarter" idx="12"/>
          </p:nvPr>
        </p:nvSpPr>
        <p:spPr/>
        <p:txBody>
          <a:bodyPr/>
          <a:lstStyle>
            <a:lvl1pPr>
              <a:defRPr>
                <a:solidFill>
                  <a:schemeClr val="tx1">
                    <a:alpha val="0"/>
                  </a:schemeClr>
                </a:solidFill>
              </a:defRPr>
            </a:lvl1pPr>
          </a:lstStyle>
          <a:p>
            <a:fld id="{58B792A5-9BAE-6942-BFE1-9FCDB51EA51E}" type="slidenum">
              <a:rPr lang="en-US" smtClean="0"/>
              <a:pPr/>
              <a:t>‹#›</a:t>
            </a:fld>
            <a:endParaRPr lang="en-US" dirty="0"/>
          </a:p>
        </p:txBody>
      </p:sp>
      <p:pic>
        <p:nvPicPr>
          <p:cNvPr id="9" name="Picture 8">
            <a:extLst>
              <a:ext uri="{FF2B5EF4-FFF2-40B4-BE49-F238E27FC236}">
                <a16:creationId xmlns:a16="http://schemas.microsoft.com/office/drawing/2014/main" id="{E1ED8175-0127-2F47-8796-C6899DDEA936}"/>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708479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219456"/>
          </a:xfrm>
        </p:spPr>
        <p:txBody>
          <a:bodyPr anchor="t" anchorCtr="0">
            <a:noAutofit/>
          </a:bodyPr>
          <a:lstStyle>
            <a:lvl1pPr algn="l">
              <a:lnSpc>
                <a:spcPct val="100000"/>
              </a:lnSpc>
              <a:defRPr sz="1400" spc="50" baseline="0">
                <a:solidFill>
                  <a:schemeClr val="accent1"/>
                </a:solidFill>
              </a:defRPr>
            </a:lvl1pPr>
          </a:lstStyle>
          <a:p>
            <a:r>
              <a:rPr lang="en-US" dirty="0"/>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10817352" cy="4572000"/>
          </a:xfrm>
        </p:spPr>
        <p:txBody>
          <a:bodyPr anchor="ctr" anchorCtr="0"/>
          <a:lstStyle>
            <a:lvl1pPr>
              <a:buAutoNum type="arabicPeriod"/>
              <a:defRPr/>
            </a:lvl1pPr>
            <a:lvl3pPr>
              <a:buAutoNum type="arabicPeriod"/>
              <a:defRPr/>
            </a:lvl3pPr>
            <a:lvl4pPr>
              <a:buAutoNum type="arabicPeriod"/>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a:extLst>
              <a:ext uri="{FF2B5EF4-FFF2-40B4-BE49-F238E27FC236}">
                <a16:creationId xmlns:a16="http://schemas.microsoft.com/office/drawing/2014/main" id="{FF4E962C-0BD3-2C49-BA40-132C79AA64C0}"/>
              </a:ext>
            </a:extLst>
          </p:cNvPr>
          <p:cNvSpPr>
            <a:spLocks noGrp="1"/>
          </p:cNvSpPr>
          <p:nvPr>
            <p:ph type="sldNum" sz="quarter" idx="14"/>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780615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 Full Image">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A7EB8FB0-B730-6B46-AAE6-977071B06975}"/>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219456"/>
          </a:xfrm>
        </p:spPr>
        <p:txBody>
          <a:bodyPr anchor="t" anchorCtr="0">
            <a:noAutofit/>
          </a:bodyPr>
          <a:lstStyle>
            <a:lvl1pPr algn="l">
              <a:lnSpc>
                <a:spcPct val="100000"/>
              </a:lnSpc>
              <a:defRPr sz="1400" spc="50" baseline="0">
                <a:solidFill>
                  <a:schemeClr val="accent1"/>
                </a:solidFill>
              </a:defRPr>
            </a:lvl1pPr>
          </a:lstStyle>
          <a:p>
            <a:r>
              <a:rPr lang="en-US" dirty="0"/>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10817352" cy="4572000"/>
          </a:xfrm>
        </p:spPr>
        <p:txBody>
          <a:bodyPr anchor="ctr" anchorCtr="0"/>
          <a:lstStyle>
            <a:lvl1pPr>
              <a:buAutoNum type="arabicPeriod"/>
              <a:defRPr>
                <a:solidFill>
                  <a:schemeClr val="bg1"/>
                </a:solidFill>
              </a:defRPr>
            </a:lvl1pPr>
            <a:lvl2pPr>
              <a:defRPr>
                <a:solidFill>
                  <a:schemeClr val="bg1"/>
                </a:solidFill>
              </a:defRPr>
            </a:lvl2pPr>
            <a:lvl3pPr>
              <a:buAutoNum type="arabicPeriod"/>
              <a:defRPr>
                <a:solidFill>
                  <a:schemeClr val="bg1"/>
                </a:solidFill>
              </a:defRPr>
            </a:lvl3pPr>
            <a:lvl4pPr>
              <a:buAutoNum type="arabicPeriod"/>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a:extLst>
              <a:ext uri="{FF2B5EF4-FFF2-40B4-BE49-F238E27FC236}">
                <a16:creationId xmlns:a16="http://schemas.microsoft.com/office/drawing/2014/main" id="{A9FFEAED-17D6-4347-8B66-01B83148940F}"/>
              </a:ext>
            </a:extLst>
          </p:cNvPr>
          <p:cNvSpPr>
            <a:spLocks noGrp="1"/>
          </p:cNvSpPr>
          <p:nvPr>
            <p:ph type="sldNum" sz="quarter" idx="14"/>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20960387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2.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theme" Target="../theme/theme4.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6.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51.xml"/><Relationship Id="rId2" Type="http://schemas.openxmlformats.org/officeDocument/2006/relationships/slideLayout" Target="../slideLayouts/slideLayout50.xml"/><Relationship Id="rId1" Type="http://schemas.openxmlformats.org/officeDocument/2006/relationships/slideLayout" Target="../slideLayouts/slideLayout49.xml"/><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theme" Target="../theme/theme9.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dirty="0"/>
              <a:t>Click to edit Master title style</a:t>
            </a:r>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D1B4FED0-E9AE-EB45-B8EA-D99C685DB8A7}"/>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227418649"/>
      </p:ext>
    </p:extLst>
  </p:cSld>
  <p:clrMap bg1="lt1" tx1="dk1" bg2="lt2" tx2="dk2" accent1="accent1" accent2="accent2" accent3="accent3" accent4="accent4" accent5="accent5" accent6="accent6" hlink="hlink" folHlink="folHlink"/>
  <p:sldLayoutIdLst>
    <p:sldLayoutId id="2147483651" r:id="rId1"/>
    <p:sldLayoutId id="2147483652" r:id="rId2"/>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0" indent="0" algn="l" defTabSz="914400" rtl="0" eaLnBrk="1" latinLnBrk="0" hangingPunct="1">
        <a:lnSpc>
          <a:spcPts val="2200"/>
        </a:lnSpc>
        <a:spcBef>
          <a:spcPts val="1000"/>
        </a:spcBef>
        <a:buFontTx/>
        <a:buNone/>
        <a:defRPr sz="14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dirty="0"/>
              <a:t>Click to edit Master title style</a:t>
            </a:r>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5B26F31D-E842-F94E-B01A-672580FAE96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5159075"/>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0" indent="0" algn="l" defTabSz="914400" rtl="0" eaLnBrk="1" latinLnBrk="0" hangingPunct="1">
        <a:lnSpc>
          <a:spcPts val="2200"/>
        </a:lnSpc>
        <a:spcBef>
          <a:spcPts val="1000"/>
        </a:spcBef>
        <a:buFontTx/>
        <a:buNone/>
        <a:defRPr sz="14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F956D247-3C63-4B4D-9D8E-FC3B25350A4A}"/>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3897208"/>
      </p:ext>
    </p:extLst>
  </p:cSld>
  <p:clrMap bg1="lt1" tx1="dk1" bg2="lt2" tx2="dk2" accent1="accent1" accent2="accent2" accent3="accent3" accent4="accent4" accent5="accent5" accent6="accent6" hlink="hlink" folHlink="folHlink"/>
  <p:sldLayoutIdLst>
    <p:sldLayoutId id="2147483660" r:id="rId1"/>
    <p:sldLayoutId id="2147483671" r:id="rId2"/>
    <p:sldLayoutId id="2147483672"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b="0" i="0" kern="1200">
          <a:solidFill>
            <a:schemeClr val="tx1"/>
          </a:solidFill>
          <a:latin typeface="Futura Next Book" panose="020B0502020204020303" pitchFamily="34" charset="77"/>
          <a:ea typeface="+mn-ea"/>
          <a:cs typeface="+mn-cs"/>
        </a:defRPr>
      </a:lvl1pPr>
      <a:lvl2pPr marL="690563" indent="-342900"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2pPr>
      <a:lvl3pPr marL="1031875"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3pPr>
      <a:lvl4pPr marL="1373188"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4pPr>
      <a:lvl5pPr marL="1714500"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userDrawn="1">
          <p15:clr>
            <a:srgbClr val="F26B43"/>
          </p15:clr>
        </p15:guide>
        <p15:guide id="2" pos="432" userDrawn="1">
          <p15:clr>
            <a:srgbClr val="F26B43"/>
          </p15:clr>
        </p15:guide>
        <p15:guide id="3" pos="7248" userDrawn="1">
          <p15:clr>
            <a:srgbClr val="F26B43"/>
          </p15:clr>
        </p15:guide>
        <p15:guide id="4" pos="768" userDrawn="1">
          <p15:clr>
            <a:srgbClr val="F26B43"/>
          </p15:clr>
        </p15:guide>
        <p15:guide id="5" pos="1008" userDrawn="1">
          <p15:clr>
            <a:srgbClr val="F26B43"/>
          </p15:clr>
        </p15:guide>
        <p15:guide id="6" pos="1368" userDrawn="1">
          <p15:clr>
            <a:srgbClr val="F26B43"/>
          </p15:clr>
        </p15:guide>
        <p15:guide id="7" pos="1608" userDrawn="1">
          <p15:clr>
            <a:srgbClr val="F26B43"/>
          </p15:clr>
        </p15:guide>
        <p15:guide id="8" pos="1944" userDrawn="1">
          <p15:clr>
            <a:srgbClr val="F26B43"/>
          </p15:clr>
        </p15:guide>
        <p15:guide id="9" pos="2184" userDrawn="1">
          <p15:clr>
            <a:srgbClr val="F26B43"/>
          </p15:clr>
        </p15:guide>
        <p15:guide id="10" pos="2544" userDrawn="1">
          <p15:clr>
            <a:srgbClr val="F26B43"/>
          </p15:clr>
        </p15:guide>
        <p15:guide id="11" pos="2784" userDrawn="1">
          <p15:clr>
            <a:srgbClr val="F26B43"/>
          </p15:clr>
        </p15:guide>
        <p15:guide id="12" pos="3120" userDrawn="1">
          <p15:clr>
            <a:srgbClr val="F26B43"/>
          </p15:clr>
        </p15:guide>
        <p15:guide id="13" pos="3360" userDrawn="1">
          <p15:clr>
            <a:srgbClr val="F26B43"/>
          </p15:clr>
        </p15:guide>
        <p15:guide id="14" pos="3720" userDrawn="1">
          <p15:clr>
            <a:srgbClr val="F26B43"/>
          </p15:clr>
        </p15:guide>
        <p15:guide id="15" pos="3960" userDrawn="1">
          <p15:clr>
            <a:srgbClr val="F26B43"/>
          </p15:clr>
        </p15:guide>
        <p15:guide id="16" pos="4320" userDrawn="1">
          <p15:clr>
            <a:srgbClr val="F26B43"/>
          </p15:clr>
        </p15:guide>
        <p15:guide id="17" pos="4560" userDrawn="1">
          <p15:clr>
            <a:srgbClr val="F26B43"/>
          </p15:clr>
        </p15:guide>
        <p15:guide id="18" pos="4896" userDrawn="1">
          <p15:clr>
            <a:srgbClr val="F26B43"/>
          </p15:clr>
        </p15:guide>
        <p15:guide id="19" pos="5136" userDrawn="1">
          <p15:clr>
            <a:srgbClr val="F26B43"/>
          </p15:clr>
        </p15:guide>
        <p15:guide id="20" pos="5496" userDrawn="1">
          <p15:clr>
            <a:srgbClr val="F26B43"/>
          </p15:clr>
        </p15:guide>
        <p15:guide id="21" pos="5736" userDrawn="1">
          <p15:clr>
            <a:srgbClr val="F26B43"/>
          </p15:clr>
        </p15:guide>
        <p15:guide id="22" pos="6072" userDrawn="1">
          <p15:clr>
            <a:srgbClr val="F26B43"/>
          </p15:clr>
        </p15:guide>
        <p15:guide id="23" pos="6312" userDrawn="1">
          <p15:clr>
            <a:srgbClr val="F26B43"/>
          </p15:clr>
        </p15:guide>
        <p15:guide id="24" pos="6672" userDrawn="1">
          <p15:clr>
            <a:srgbClr val="F26B43"/>
          </p15:clr>
        </p15:guide>
        <p15:guide id="25" pos="6912" userDrawn="1">
          <p15:clr>
            <a:srgbClr val="F26B43"/>
          </p15:clr>
        </p15:guide>
        <p15:guide id="26" orient="horz" pos="388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DE71633F-89C2-D443-A783-E6D80E402F40}"/>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90754725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673" r:id="rId6"/>
    <p:sldLayoutId id="2147483678" r:id="rId7"/>
    <p:sldLayoutId id="2147483679" r:id="rId8"/>
    <p:sldLayoutId id="2147483680" r:id="rId9"/>
    <p:sldLayoutId id="2147483681" r:id="rId10"/>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B9E9B580-C7EC-734A-A84D-D97940BC18C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551182555"/>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Minion Pro" panose="02040503050306020203" pitchFamily="18" charset="0"/>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61A8965C-3ACE-0E4F-B84D-EFEBB77BE1BD}"/>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48973778"/>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725" r:id="rId4"/>
    <p:sldLayoutId id="2147483726" r:id="rId5"/>
    <p:sldLayoutId id="2147483727" r:id="rId6"/>
    <p:sldLayoutId id="2147483722" r:id="rId7"/>
    <p:sldLayoutId id="2147483723" r:id="rId8"/>
    <p:sldLayoutId id="2147483724" r:id="rId9"/>
    <p:sldLayoutId id="2147483719" r:id="rId10"/>
    <p:sldLayoutId id="2147483720" r:id="rId11"/>
    <p:sldLayoutId id="2147483721" r:id="rId12"/>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BBAB617C-A7C6-DE47-AB0D-FADBA2CA125B}"/>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3539961"/>
      </p:ext>
    </p:extLst>
  </p:cSld>
  <p:clrMap bg1="lt1" tx1="dk1" bg2="lt2" tx2="dk2" accent1="accent1" accent2="accent2" accent3="accent3" accent4="accent4" accent5="accent5" accent6="accent6" hlink="hlink" folHlink="folHlink"/>
  <p:sldLayoutIdLst>
    <p:sldLayoutId id="2147483692" r:id="rId1"/>
    <p:sldLayoutId id="2147483700" r:id="rId2"/>
    <p:sldLayoutId id="2147483701" r:id="rId3"/>
    <p:sldLayoutId id="2147483702" r:id="rId4"/>
    <p:sldLayoutId id="2147483718" r:id="rId5"/>
    <p:sldLayoutId id="2147483717" r:id="rId6"/>
    <p:sldLayoutId id="2147483703" r:id="rId7"/>
    <p:sldLayoutId id="2147483704" r:id="rId8"/>
    <p:sldLayoutId id="2147483705" r:id="rId9"/>
    <p:sldLayoutId id="2147483706" r:id="rId10"/>
    <p:sldLayoutId id="2147483707" r:id="rId11"/>
    <p:sldLayoutId id="2147483708" r:id="rId12"/>
    <p:sldLayoutId id="2147483709" r:id="rId13"/>
  </p:sldLayoutIdLst>
  <p:hf hdr="0" ftr="0" dt="0"/>
  <p:txStyles>
    <p:titleStyle>
      <a:lvl1pPr algn="l" defTabSz="914400" rtl="0" eaLnBrk="1" latinLnBrk="0" hangingPunct="1">
        <a:lnSpc>
          <a:spcPct val="11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0" indent="0" algn="l" defTabSz="914400" rtl="0" eaLnBrk="1" latinLnBrk="0" hangingPunct="1">
        <a:lnSpc>
          <a:spcPts val="2200"/>
        </a:lnSpc>
        <a:spcBef>
          <a:spcPts val="0"/>
        </a:spcBef>
        <a:buFontTx/>
        <a:buNone/>
        <a:defRPr sz="1400" kern="1200">
          <a:solidFill>
            <a:schemeClr val="tx1"/>
          </a:solidFill>
          <a:latin typeface="+mn-lt"/>
          <a:ea typeface="+mn-ea"/>
          <a:cs typeface="+mn-cs"/>
        </a:defRPr>
      </a:lvl1pPr>
      <a:lvl2pPr marL="171450" indent="-16510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2pPr>
      <a:lvl3pPr marL="34290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3pPr>
      <a:lvl4pPr marL="51435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4pPr>
      <a:lvl5pPr marL="68580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87805E49-DA53-814D-A542-A53F9A98FD7E}"/>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53533202"/>
      </p:ext>
    </p:extLst>
  </p:cSld>
  <p:clrMap bg1="lt1" tx1="dk1" bg2="lt2" tx2="dk2" accent1="accent1" accent2="accent2" accent3="accent3" accent4="accent4" accent5="accent5" accent6="accent6" hlink="hlink" folHlink="folHlink"/>
  <p:sldLayoutIdLst>
    <p:sldLayoutId id="2147483698" r:id="rId1"/>
    <p:sldLayoutId id="2147483711" r:id="rId2"/>
    <p:sldLayoutId id="2147483710"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2/21/2024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885341171"/>
      </p:ext>
    </p:extLst>
  </p:cSld>
  <p:clrMap bg1="dk1" tx1="lt1" bg2="dk2" tx2="lt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3.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3.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3.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3.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3.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57405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ADE1CA19-53C7-0B44-AE46-15015A92031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pPr>
            <a:r>
              <a:rPr lang="en-US" sz="3200" b="1" kern="1200">
                <a:solidFill>
                  <a:schemeClr val="bg1"/>
                </a:solidFill>
                <a:latin typeface="+mj-lt"/>
                <a:ea typeface="+mj-ea"/>
                <a:cs typeface="+mj-cs"/>
              </a:rPr>
              <a:t>OBJECTIVE</a:t>
            </a:r>
          </a:p>
        </p:txBody>
      </p:sp>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8B792A5-9BAE-6942-BFE1-9FCDB51EA51E}" type="slidenum">
              <a:rPr lang="en-US" sz="1200" smtClean="0">
                <a:solidFill>
                  <a:schemeClr val="tx1">
                    <a:tint val="75000"/>
                  </a:schemeClr>
                </a:solidFill>
                <a:latin typeface="+mn-lt"/>
              </a:rPr>
              <a:pPr>
                <a:spcAft>
                  <a:spcPts val="600"/>
                </a:spcAft>
              </a:pPr>
              <a:t>10</a:t>
            </a:fld>
            <a:endParaRPr lang="en-US" sz="1200">
              <a:solidFill>
                <a:schemeClr val="tx1">
                  <a:tint val="75000"/>
                </a:schemeClr>
              </a:solidFill>
              <a:latin typeface="+mn-lt"/>
            </a:endParaRPr>
          </a:p>
        </p:txBody>
      </p:sp>
      <p:pic>
        <p:nvPicPr>
          <p:cNvPr id="4" name="Picture 3">
            <a:extLst>
              <a:ext uri="{FF2B5EF4-FFF2-40B4-BE49-F238E27FC236}">
                <a16:creationId xmlns:a16="http://schemas.microsoft.com/office/drawing/2014/main" id="{5A619AB3-1B16-2D6B-2D53-8EA5597A65FB}"/>
              </a:ext>
            </a:extLst>
          </p:cNvPr>
          <p:cNvPicPr>
            <a:picLocks noChangeAspect="1"/>
          </p:cNvPicPr>
          <p:nvPr/>
        </p:nvPicPr>
        <p:blipFill>
          <a:blip r:embed="rId2"/>
          <a:stretch>
            <a:fillRect/>
          </a:stretch>
        </p:blipFill>
        <p:spPr>
          <a:xfrm>
            <a:off x="1216058" y="989815"/>
            <a:ext cx="9756741" cy="5079612"/>
          </a:xfrm>
          <a:prstGeom prst="rect">
            <a:avLst/>
          </a:prstGeom>
          <a:ln w="228600" cap="sq" cmpd="thickThin">
            <a:solidFill>
              <a:schemeClr val="tx1"/>
            </a:solidFill>
            <a:prstDash val="solid"/>
            <a:miter lim="800000"/>
          </a:ln>
          <a:effectLst>
            <a:innerShdw blurRad="76200">
              <a:srgbClr val="000000"/>
            </a:innerShdw>
          </a:effectLst>
        </p:spPr>
      </p:pic>
    </p:spTree>
    <p:extLst>
      <p:ext uri="{BB962C8B-B14F-4D97-AF65-F5344CB8AC3E}">
        <p14:creationId xmlns:p14="http://schemas.microsoft.com/office/powerpoint/2010/main" val="2611588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ADE1CA19-53C7-0B44-AE46-15015A92031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pPr>
            <a:r>
              <a:rPr lang="en-US" sz="3200" b="1" kern="1200">
                <a:solidFill>
                  <a:schemeClr val="bg1"/>
                </a:solidFill>
                <a:latin typeface="+mj-lt"/>
                <a:ea typeface="+mj-ea"/>
                <a:cs typeface="+mj-cs"/>
              </a:rPr>
              <a:t>OBJECTIVE</a:t>
            </a:r>
          </a:p>
        </p:txBody>
      </p:sp>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8B792A5-9BAE-6942-BFE1-9FCDB51EA51E}" type="slidenum">
              <a:rPr lang="en-US" sz="1200" smtClean="0">
                <a:solidFill>
                  <a:schemeClr val="tx1">
                    <a:tint val="75000"/>
                  </a:schemeClr>
                </a:solidFill>
                <a:latin typeface="+mn-lt"/>
              </a:rPr>
              <a:pPr>
                <a:spcAft>
                  <a:spcPts val="600"/>
                </a:spcAft>
              </a:pPr>
              <a:t>11</a:t>
            </a:fld>
            <a:endParaRPr lang="en-US" sz="1200">
              <a:solidFill>
                <a:schemeClr val="tx1">
                  <a:tint val="75000"/>
                </a:schemeClr>
              </a:solidFill>
              <a:latin typeface="+mn-lt"/>
            </a:endParaRPr>
          </a:p>
        </p:txBody>
      </p:sp>
      <p:pic>
        <p:nvPicPr>
          <p:cNvPr id="3" name="Picture 2">
            <a:extLst>
              <a:ext uri="{FF2B5EF4-FFF2-40B4-BE49-F238E27FC236}">
                <a16:creationId xmlns:a16="http://schemas.microsoft.com/office/drawing/2014/main" id="{279CFCAA-E9B4-B68F-CC61-6E52CE799819}"/>
              </a:ext>
            </a:extLst>
          </p:cNvPr>
          <p:cNvPicPr>
            <a:picLocks noChangeAspect="1"/>
          </p:cNvPicPr>
          <p:nvPr/>
        </p:nvPicPr>
        <p:blipFill>
          <a:blip r:embed="rId2"/>
          <a:stretch>
            <a:fillRect/>
          </a:stretch>
        </p:blipFill>
        <p:spPr>
          <a:xfrm>
            <a:off x="961534" y="1470581"/>
            <a:ext cx="10322351" cy="4598845"/>
          </a:xfrm>
          <a:prstGeom prst="rect">
            <a:avLst/>
          </a:prstGeom>
          <a:ln w="228600" cap="sq" cmpd="thickThin">
            <a:solidFill>
              <a:schemeClr val="tx1"/>
            </a:solidFill>
            <a:prstDash val="solid"/>
            <a:miter lim="800000"/>
          </a:ln>
          <a:effectLst>
            <a:innerShdw blurRad="76200">
              <a:srgbClr val="000000"/>
            </a:innerShdw>
          </a:effectLst>
        </p:spPr>
      </p:pic>
      <p:sp>
        <p:nvSpPr>
          <p:cNvPr id="5" name="Title 13">
            <a:extLst>
              <a:ext uri="{FF2B5EF4-FFF2-40B4-BE49-F238E27FC236}">
                <a16:creationId xmlns:a16="http://schemas.microsoft.com/office/drawing/2014/main" id="{44290DF4-A991-E879-7079-0526FE851C59}"/>
              </a:ext>
            </a:extLst>
          </p:cNvPr>
          <p:cNvSpPr txBox="1">
            <a:spLocks/>
          </p:cNvSpPr>
          <p:nvPr/>
        </p:nvSpPr>
        <p:spPr>
          <a:xfrm>
            <a:off x="838199" y="136525"/>
            <a:ext cx="10515600" cy="1505883"/>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300" b="0" i="0" kern="1200">
                <a:solidFill>
                  <a:schemeClr val="tx1"/>
                </a:solidFill>
                <a:latin typeface="Futura Next Medium" panose="020B0602020204020303" pitchFamily="34" charset="77"/>
                <a:ea typeface="+mj-ea"/>
                <a:cs typeface="+mj-cs"/>
              </a:defRPr>
            </a:lvl1pPr>
          </a:lstStyle>
          <a:p>
            <a:pPr algn="ctr"/>
            <a:r>
              <a:rPr lang="en-US" sz="2800" b="1" dirty="0">
                <a:latin typeface="+mj-lt"/>
              </a:rPr>
              <a:t>Deployment</a:t>
            </a:r>
          </a:p>
        </p:txBody>
      </p:sp>
    </p:spTree>
    <p:extLst>
      <p:ext uri="{BB962C8B-B14F-4D97-AF65-F5344CB8AC3E}">
        <p14:creationId xmlns:p14="http://schemas.microsoft.com/office/powerpoint/2010/main" val="202707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8B792A5-9BAE-6942-BFE1-9FCDB51EA51E}" type="slidenum">
              <a:rPr lang="en-US" sz="1200" smtClean="0">
                <a:solidFill>
                  <a:schemeClr val="tx1">
                    <a:tint val="75000"/>
                  </a:schemeClr>
                </a:solidFill>
                <a:latin typeface="+mn-lt"/>
              </a:rPr>
              <a:pPr>
                <a:spcAft>
                  <a:spcPts val="600"/>
                </a:spcAft>
              </a:pPr>
              <a:t>12</a:t>
            </a:fld>
            <a:endParaRPr lang="en-US" sz="1200">
              <a:solidFill>
                <a:schemeClr val="tx1">
                  <a:tint val="75000"/>
                </a:schemeClr>
              </a:solidFill>
              <a:latin typeface="+mn-lt"/>
            </a:endParaRPr>
          </a:p>
        </p:txBody>
      </p:sp>
      <p:pic>
        <p:nvPicPr>
          <p:cNvPr id="4" name="Picture 3">
            <a:extLst>
              <a:ext uri="{FF2B5EF4-FFF2-40B4-BE49-F238E27FC236}">
                <a16:creationId xmlns:a16="http://schemas.microsoft.com/office/drawing/2014/main" id="{099D2D64-2F4F-3B65-EF55-D897ABB6580F}"/>
              </a:ext>
            </a:extLst>
          </p:cNvPr>
          <p:cNvPicPr>
            <a:picLocks noChangeAspect="1"/>
          </p:cNvPicPr>
          <p:nvPr/>
        </p:nvPicPr>
        <p:blipFill rotWithShape="1">
          <a:blip r:embed="rId2"/>
          <a:srcRect l="1659" r="1754" b="2"/>
          <a:stretch/>
        </p:blipFill>
        <p:spPr>
          <a:xfrm>
            <a:off x="198741" y="1979630"/>
            <a:ext cx="5803323" cy="4321176"/>
          </a:xfrm>
          <a:prstGeom prst="rect">
            <a:avLst/>
          </a:prstGeom>
          <a:ln w="228600" cap="sq" cmpd="thickThin">
            <a:solidFill>
              <a:schemeClr val="tx1"/>
            </a:solidFill>
            <a:prstDash val="solid"/>
            <a:miter lim="800000"/>
          </a:ln>
          <a:effectLst>
            <a:innerShdw blurRad="76200">
              <a:srgbClr val="000000"/>
            </a:innerShdw>
          </a:effectLst>
        </p:spPr>
      </p:pic>
      <p:pic>
        <p:nvPicPr>
          <p:cNvPr id="6" name="Picture 5">
            <a:extLst>
              <a:ext uri="{FF2B5EF4-FFF2-40B4-BE49-F238E27FC236}">
                <a16:creationId xmlns:a16="http://schemas.microsoft.com/office/drawing/2014/main" id="{E82F1710-4D10-A95A-F03F-5418EF54B70C}"/>
              </a:ext>
            </a:extLst>
          </p:cNvPr>
          <p:cNvPicPr>
            <a:picLocks noChangeAspect="1"/>
          </p:cNvPicPr>
          <p:nvPr/>
        </p:nvPicPr>
        <p:blipFill rotWithShape="1">
          <a:blip r:embed="rId3"/>
          <a:srcRect r="9005" b="-1"/>
          <a:stretch/>
        </p:blipFill>
        <p:spPr>
          <a:xfrm>
            <a:off x="6189934" y="1979629"/>
            <a:ext cx="5803323" cy="4321176"/>
          </a:xfrm>
          <a:prstGeom prst="rect">
            <a:avLst/>
          </a:prstGeom>
          <a:ln w="228600" cap="sq" cmpd="thickThin">
            <a:solidFill>
              <a:schemeClr val="tx1"/>
            </a:solidFill>
            <a:prstDash val="solid"/>
            <a:miter lim="800000"/>
          </a:ln>
          <a:effectLst>
            <a:innerShdw blurRad="76200">
              <a:srgbClr val="000000"/>
            </a:innerShdw>
          </a:effectLst>
        </p:spPr>
      </p:pic>
      <p:sp>
        <p:nvSpPr>
          <p:cNvPr id="9" name="Title 13">
            <a:extLst>
              <a:ext uri="{FF2B5EF4-FFF2-40B4-BE49-F238E27FC236}">
                <a16:creationId xmlns:a16="http://schemas.microsoft.com/office/drawing/2014/main" id="{4C9D326D-6591-DD87-226D-9E82A6D1FC81}"/>
              </a:ext>
            </a:extLst>
          </p:cNvPr>
          <p:cNvSpPr txBox="1">
            <a:spLocks/>
          </p:cNvSpPr>
          <p:nvPr/>
        </p:nvSpPr>
        <p:spPr>
          <a:xfrm>
            <a:off x="838199" y="136525"/>
            <a:ext cx="10515600" cy="1505883"/>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300" b="0" i="0" kern="1200">
                <a:solidFill>
                  <a:schemeClr val="tx1"/>
                </a:solidFill>
                <a:latin typeface="Futura Next Medium" panose="020B0602020204020303" pitchFamily="34" charset="77"/>
                <a:ea typeface="+mj-ea"/>
                <a:cs typeface="+mj-cs"/>
              </a:defRPr>
            </a:lvl1pPr>
          </a:lstStyle>
          <a:p>
            <a:pPr algn="ctr"/>
            <a:r>
              <a:rPr lang="en-US" sz="2800" b="1" dirty="0">
                <a:latin typeface="+mj-lt"/>
              </a:rPr>
              <a:t>Handling Complex Microservices</a:t>
            </a:r>
          </a:p>
        </p:txBody>
      </p:sp>
    </p:spTree>
    <p:extLst>
      <p:ext uri="{BB962C8B-B14F-4D97-AF65-F5344CB8AC3E}">
        <p14:creationId xmlns:p14="http://schemas.microsoft.com/office/powerpoint/2010/main" val="3634267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ADE1CA19-53C7-0B44-AE46-15015A92031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pPr>
            <a:r>
              <a:rPr lang="en-US" sz="3200" b="1" kern="1200">
                <a:solidFill>
                  <a:schemeClr val="bg1"/>
                </a:solidFill>
                <a:latin typeface="+mj-lt"/>
                <a:ea typeface="+mj-ea"/>
                <a:cs typeface="+mj-cs"/>
              </a:rPr>
              <a:t>OBJECTIVE</a:t>
            </a:r>
          </a:p>
        </p:txBody>
      </p:sp>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8B792A5-9BAE-6942-BFE1-9FCDB51EA51E}" type="slidenum">
              <a:rPr lang="en-US" sz="1200" smtClean="0">
                <a:solidFill>
                  <a:schemeClr val="tx1">
                    <a:tint val="75000"/>
                  </a:schemeClr>
                </a:solidFill>
                <a:latin typeface="+mn-lt"/>
              </a:rPr>
              <a:pPr>
                <a:spcAft>
                  <a:spcPts val="600"/>
                </a:spcAft>
              </a:pPr>
              <a:t>13</a:t>
            </a:fld>
            <a:endParaRPr lang="en-US" sz="1200">
              <a:solidFill>
                <a:schemeClr val="tx1">
                  <a:tint val="75000"/>
                </a:schemeClr>
              </a:solidFill>
              <a:latin typeface="+mn-lt"/>
            </a:endParaRPr>
          </a:p>
        </p:txBody>
      </p:sp>
      <p:pic>
        <p:nvPicPr>
          <p:cNvPr id="4" name="Picture 3">
            <a:extLst>
              <a:ext uri="{FF2B5EF4-FFF2-40B4-BE49-F238E27FC236}">
                <a16:creationId xmlns:a16="http://schemas.microsoft.com/office/drawing/2014/main" id="{BB98D9DE-B7E6-5415-22FE-8F0A08947ED9}"/>
              </a:ext>
            </a:extLst>
          </p:cNvPr>
          <p:cNvPicPr>
            <a:picLocks noChangeAspect="1"/>
          </p:cNvPicPr>
          <p:nvPr/>
        </p:nvPicPr>
        <p:blipFill>
          <a:blip r:embed="rId2"/>
          <a:stretch>
            <a:fillRect/>
          </a:stretch>
        </p:blipFill>
        <p:spPr>
          <a:xfrm>
            <a:off x="980389" y="1675227"/>
            <a:ext cx="10515600" cy="4394199"/>
          </a:xfrm>
          <a:prstGeom prst="rect">
            <a:avLst/>
          </a:prstGeom>
          <a:ln w="228600" cap="sq" cmpd="thickThin">
            <a:solidFill>
              <a:schemeClr val="tx1"/>
            </a:solidFill>
            <a:prstDash val="solid"/>
            <a:miter lim="800000"/>
          </a:ln>
          <a:effectLst>
            <a:innerShdw blurRad="76200">
              <a:srgbClr val="000000"/>
            </a:innerShdw>
          </a:effectLst>
        </p:spPr>
      </p:pic>
      <p:sp>
        <p:nvSpPr>
          <p:cNvPr id="5" name="Title 13">
            <a:extLst>
              <a:ext uri="{FF2B5EF4-FFF2-40B4-BE49-F238E27FC236}">
                <a16:creationId xmlns:a16="http://schemas.microsoft.com/office/drawing/2014/main" id="{A00523A6-7B3D-060A-BD99-E7601DC713B7}"/>
              </a:ext>
            </a:extLst>
          </p:cNvPr>
          <p:cNvSpPr txBox="1">
            <a:spLocks/>
          </p:cNvSpPr>
          <p:nvPr/>
        </p:nvSpPr>
        <p:spPr>
          <a:xfrm>
            <a:off x="838199" y="136525"/>
            <a:ext cx="10515600" cy="1505883"/>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300" b="0" i="0" kern="1200">
                <a:solidFill>
                  <a:schemeClr val="tx1"/>
                </a:solidFill>
                <a:latin typeface="Futura Next Medium" panose="020B0602020204020303" pitchFamily="34" charset="77"/>
                <a:ea typeface="+mj-ea"/>
                <a:cs typeface="+mj-cs"/>
              </a:defRPr>
            </a:lvl1pPr>
          </a:lstStyle>
          <a:p>
            <a:pPr algn="ctr"/>
            <a:r>
              <a:rPr lang="en-US" sz="2800" b="1" dirty="0">
                <a:latin typeface="+mj-lt"/>
              </a:rPr>
              <a:t>Handling Containers</a:t>
            </a:r>
          </a:p>
        </p:txBody>
      </p:sp>
    </p:spTree>
    <p:extLst>
      <p:ext uri="{BB962C8B-B14F-4D97-AF65-F5344CB8AC3E}">
        <p14:creationId xmlns:p14="http://schemas.microsoft.com/office/powerpoint/2010/main" val="30004049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473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6">
            <a:extLst>
              <a:ext uri="{FF2B5EF4-FFF2-40B4-BE49-F238E27FC236}">
                <a16:creationId xmlns:a16="http://schemas.microsoft.com/office/drawing/2014/main" id="{FCC161C2-F323-9982-2BD9-0C65080F8B20}"/>
              </a:ext>
            </a:extLst>
          </p:cNvPr>
          <p:cNvSpPr>
            <a:spLocks noGrp="1"/>
          </p:cNvSpPr>
          <p:nvPr>
            <p:ph type="subTitle" idx="1"/>
          </p:nvPr>
        </p:nvSpPr>
        <p:spPr/>
        <p:txBody>
          <a:bodyPr/>
          <a:lstStyle/>
          <a:p>
            <a:r>
              <a:rPr lang="da-DK" b="1" dirty="0"/>
              <a:t>Microservices</a:t>
            </a:r>
          </a:p>
        </p:txBody>
      </p:sp>
      <p:sp>
        <p:nvSpPr>
          <p:cNvPr id="8" name="Slide Number Placeholder 7">
            <a:extLst>
              <a:ext uri="{FF2B5EF4-FFF2-40B4-BE49-F238E27FC236}">
                <a16:creationId xmlns:a16="http://schemas.microsoft.com/office/drawing/2014/main" id="{95E36C20-670C-2C47-85CC-97398EE70E99}"/>
              </a:ext>
            </a:extLst>
          </p:cNvPr>
          <p:cNvSpPr>
            <a:spLocks noGrp="1"/>
          </p:cNvSpPr>
          <p:nvPr>
            <p:ph type="sldNum" sz="quarter" idx="10"/>
          </p:nvPr>
        </p:nvSpPr>
        <p:spPr/>
        <p:txBody>
          <a:bodyPr/>
          <a:lstStyle/>
          <a:p>
            <a:fld id="{58B792A5-9BAE-6942-BFE1-9FCDB51EA51E}" type="slidenum">
              <a:rPr lang="en-US" smtClean="0"/>
              <a:pPr/>
              <a:t>2</a:t>
            </a:fld>
            <a:endParaRPr lang="en-US" dirty="0"/>
          </a:p>
        </p:txBody>
      </p:sp>
    </p:spTree>
    <p:extLst>
      <p:ext uri="{BB962C8B-B14F-4D97-AF65-F5344CB8AC3E}">
        <p14:creationId xmlns:p14="http://schemas.microsoft.com/office/powerpoint/2010/main" val="3499999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1">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3">
            <a:extLst>
              <a:ext uri="{FF2B5EF4-FFF2-40B4-BE49-F238E27FC236}">
                <a16:creationId xmlns:a16="http://schemas.microsoft.com/office/drawing/2014/main" id="{ADE1CA19-53C7-0B44-AE46-15015A920318}"/>
              </a:ext>
            </a:extLst>
          </p:cNvPr>
          <p:cNvSpPr>
            <a:spLocks noGrp="1"/>
          </p:cNvSpPr>
          <p:nvPr>
            <p:ph type="title"/>
          </p:nvPr>
        </p:nvSpPr>
        <p:spPr>
          <a:xfrm>
            <a:off x="686586" y="184805"/>
            <a:ext cx="10515600" cy="1505883"/>
          </a:xfrm>
        </p:spPr>
        <p:txBody>
          <a:bodyPr vert="horz" lIns="91440" tIns="45720" rIns="91440" bIns="45720" rtlCol="0" anchor="ctr">
            <a:normAutofit/>
          </a:bodyPr>
          <a:lstStyle/>
          <a:p>
            <a:r>
              <a:rPr lang="en-US" sz="2800" b="1" kern="1200" dirty="0">
                <a:solidFill>
                  <a:schemeClr val="tx1"/>
                </a:solidFill>
                <a:latin typeface="+mj-lt"/>
                <a:ea typeface="+mj-ea"/>
                <a:cs typeface="+mj-cs"/>
              </a:rPr>
              <a:t>Monolithic Application</a:t>
            </a:r>
          </a:p>
        </p:txBody>
      </p:sp>
      <p:pic>
        <p:nvPicPr>
          <p:cNvPr id="3" name="Picture 2">
            <a:extLst>
              <a:ext uri="{FF2B5EF4-FFF2-40B4-BE49-F238E27FC236}">
                <a16:creationId xmlns:a16="http://schemas.microsoft.com/office/drawing/2014/main" id="{B27032D9-BC81-01A9-5FEB-9CA1CC2C17C7}"/>
              </a:ext>
            </a:extLst>
          </p:cNvPr>
          <p:cNvPicPr>
            <a:picLocks noChangeAspect="1"/>
          </p:cNvPicPr>
          <p:nvPr/>
        </p:nvPicPr>
        <p:blipFill>
          <a:blip r:embed="rId2"/>
          <a:stretch>
            <a:fillRect/>
          </a:stretch>
        </p:blipFill>
        <p:spPr>
          <a:xfrm>
            <a:off x="952839" y="1527142"/>
            <a:ext cx="10486448" cy="4692683"/>
          </a:xfrm>
          <a:prstGeom prst="rect">
            <a:avLst/>
          </a:prstGeom>
          <a:ln w="228600" cap="sq" cmpd="thickThin">
            <a:solidFill>
              <a:schemeClr val="tx1"/>
            </a:solidFill>
            <a:prstDash val="solid"/>
            <a:miter lim="800000"/>
          </a:ln>
          <a:effectLst>
            <a:innerShdw blurRad="76200">
              <a:srgbClr val="000000"/>
            </a:innerShdw>
          </a:effectLst>
        </p:spPr>
      </p:pic>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8B792A5-9BAE-6942-BFE1-9FCDB51EA51E}" type="slidenum">
              <a:rPr lang="en-US" smtClean="0">
                <a:solidFill>
                  <a:schemeClr val="tx1">
                    <a:tint val="75000"/>
                  </a:schemeClr>
                </a:solidFill>
              </a:rPr>
              <a:pPr>
                <a:spcAft>
                  <a:spcPts val="600"/>
                </a:spcAft>
              </a:pPr>
              <a:t>3</a:t>
            </a:fld>
            <a:endParaRPr lang="en-US">
              <a:solidFill>
                <a:schemeClr val="tx1">
                  <a:tint val="75000"/>
                </a:schemeClr>
              </a:solidFill>
            </a:endParaRPr>
          </a:p>
        </p:txBody>
      </p:sp>
    </p:spTree>
    <p:extLst>
      <p:ext uri="{BB962C8B-B14F-4D97-AF65-F5344CB8AC3E}">
        <p14:creationId xmlns:p14="http://schemas.microsoft.com/office/powerpoint/2010/main" val="1332249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ADE1CA19-53C7-0B44-AE46-15015A92031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pPr>
            <a:r>
              <a:rPr lang="en-US" sz="3200" b="1" kern="1200" dirty="0">
                <a:solidFill>
                  <a:schemeClr val="bg1"/>
                </a:solidFill>
                <a:latin typeface="+mj-lt"/>
                <a:ea typeface="+mj-ea"/>
                <a:cs typeface="+mj-cs"/>
              </a:rPr>
              <a:t>OBJECTIVE</a:t>
            </a:r>
          </a:p>
        </p:txBody>
      </p:sp>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8B792A5-9BAE-6942-BFE1-9FCDB51EA51E}" type="slidenum">
              <a:rPr lang="en-US" sz="1200" smtClean="0">
                <a:solidFill>
                  <a:schemeClr val="tx1">
                    <a:tint val="75000"/>
                  </a:schemeClr>
                </a:solidFill>
                <a:latin typeface="+mn-lt"/>
              </a:rPr>
              <a:pPr>
                <a:spcAft>
                  <a:spcPts val="600"/>
                </a:spcAft>
              </a:pPr>
              <a:t>4</a:t>
            </a:fld>
            <a:endParaRPr lang="en-US" sz="1200">
              <a:solidFill>
                <a:schemeClr val="tx1">
                  <a:tint val="75000"/>
                </a:schemeClr>
              </a:solidFill>
              <a:latin typeface="+mn-lt"/>
            </a:endParaRPr>
          </a:p>
        </p:txBody>
      </p:sp>
      <p:pic>
        <p:nvPicPr>
          <p:cNvPr id="4" name="Picture 3">
            <a:extLst>
              <a:ext uri="{FF2B5EF4-FFF2-40B4-BE49-F238E27FC236}">
                <a16:creationId xmlns:a16="http://schemas.microsoft.com/office/drawing/2014/main" id="{27F79A06-F227-D0EB-132B-BBAB3A423116}"/>
              </a:ext>
            </a:extLst>
          </p:cNvPr>
          <p:cNvPicPr>
            <a:picLocks noChangeAspect="1"/>
          </p:cNvPicPr>
          <p:nvPr/>
        </p:nvPicPr>
        <p:blipFill>
          <a:blip r:embed="rId2"/>
          <a:stretch>
            <a:fillRect/>
          </a:stretch>
        </p:blipFill>
        <p:spPr>
          <a:xfrm>
            <a:off x="1140642" y="1521006"/>
            <a:ext cx="10213157" cy="4693527"/>
          </a:xfrm>
          <a:prstGeom prst="rect">
            <a:avLst/>
          </a:prstGeom>
          <a:ln w="228600" cap="sq" cmpd="thickThin">
            <a:solidFill>
              <a:schemeClr val="tx1"/>
            </a:solidFill>
            <a:prstDash val="solid"/>
            <a:miter lim="800000"/>
          </a:ln>
          <a:effectLst>
            <a:innerShdw blurRad="76200">
              <a:srgbClr val="000000"/>
            </a:innerShdw>
          </a:effectLst>
        </p:spPr>
      </p:pic>
      <p:sp>
        <p:nvSpPr>
          <p:cNvPr id="5" name="Title 13">
            <a:extLst>
              <a:ext uri="{FF2B5EF4-FFF2-40B4-BE49-F238E27FC236}">
                <a16:creationId xmlns:a16="http://schemas.microsoft.com/office/drawing/2014/main" id="{AA5C1AC8-8D2D-21EE-B10E-914338F41ED9}"/>
              </a:ext>
            </a:extLst>
          </p:cNvPr>
          <p:cNvSpPr txBox="1">
            <a:spLocks/>
          </p:cNvSpPr>
          <p:nvPr/>
        </p:nvSpPr>
        <p:spPr>
          <a:xfrm>
            <a:off x="838199" y="136525"/>
            <a:ext cx="10515600" cy="1505883"/>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300" b="0" i="0" kern="1200">
                <a:solidFill>
                  <a:schemeClr val="tx1"/>
                </a:solidFill>
                <a:latin typeface="Futura Next Medium" panose="020B0602020204020303" pitchFamily="34" charset="77"/>
                <a:ea typeface="+mj-ea"/>
                <a:cs typeface="+mj-cs"/>
              </a:defRPr>
            </a:lvl1pPr>
          </a:lstStyle>
          <a:p>
            <a:pPr algn="ctr"/>
            <a:r>
              <a:rPr lang="en-US" sz="2800" b="1" dirty="0">
                <a:latin typeface="+mj-lt"/>
              </a:rPr>
              <a:t>Complexity of Monolithic Architecture</a:t>
            </a:r>
          </a:p>
        </p:txBody>
      </p:sp>
    </p:spTree>
    <p:extLst>
      <p:ext uri="{BB962C8B-B14F-4D97-AF65-F5344CB8AC3E}">
        <p14:creationId xmlns:p14="http://schemas.microsoft.com/office/powerpoint/2010/main" val="2879380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ADE1CA19-53C7-0B44-AE46-15015A920318}"/>
              </a:ext>
            </a:extLst>
          </p:cNvPr>
          <p:cNvSpPr>
            <a:spLocks noGrp="1"/>
          </p:cNvSpPr>
          <p:nvPr>
            <p:ph type="title"/>
          </p:nvPr>
        </p:nvSpPr>
        <p:spPr>
          <a:xfrm>
            <a:off x="556532" y="643467"/>
            <a:ext cx="11210925" cy="744836"/>
          </a:xfrm>
          <a:prstGeom prst="ellipse">
            <a:avLst/>
          </a:prstGeom>
        </p:spPr>
        <p:txBody>
          <a:bodyPr vert="horz" lIns="91440" tIns="45720" rIns="91440" bIns="45720" rtlCol="0" anchor="ctr">
            <a:normAutofit/>
          </a:bodyPr>
          <a:lstStyle/>
          <a:p>
            <a:pPr algn="ctr">
              <a:lnSpc>
                <a:spcPct val="90000"/>
              </a:lnSpc>
            </a:pPr>
            <a:r>
              <a:rPr lang="en-US" sz="3000" b="1" kern="1200">
                <a:solidFill>
                  <a:schemeClr val="bg1"/>
                </a:solidFill>
                <a:latin typeface="+mj-lt"/>
                <a:ea typeface="+mj-ea"/>
                <a:cs typeface="+mj-cs"/>
              </a:rPr>
              <a:t>OBJECTIVE</a:t>
            </a:r>
          </a:p>
        </p:txBody>
      </p:sp>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8B792A5-9BAE-6942-BFE1-9FCDB51EA51E}" type="slidenum">
              <a:rPr lang="en-US" sz="1200">
                <a:solidFill>
                  <a:schemeClr val="tx1">
                    <a:tint val="75000"/>
                  </a:schemeClr>
                </a:solidFill>
                <a:latin typeface="+mn-lt"/>
              </a:rPr>
              <a:pPr>
                <a:spcAft>
                  <a:spcPts val="600"/>
                </a:spcAft>
              </a:pPr>
              <a:t>5</a:t>
            </a:fld>
            <a:endParaRPr lang="en-US" sz="1200">
              <a:solidFill>
                <a:schemeClr val="tx1">
                  <a:tint val="75000"/>
                </a:schemeClr>
              </a:solidFill>
              <a:latin typeface="+mn-lt"/>
            </a:endParaRPr>
          </a:p>
        </p:txBody>
      </p:sp>
      <p:pic>
        <p:nvPicPr>
          <p:cNvPr id="4" name="Picture 3" descr="A screenshot of a computer&#10;&#10;Description automatically generated">
            <a:extLst>
              <a:ext uri="{FF2B5EF4-FFF2-40B4-BE49-F238E27FC236}">
                <a16:creationId xmlns:a16="http://schemas.microsoft.com/office/drawing/2014/main" id="{8C9BF21C-B02E-08E6-B77C-B973E01F66FD}"/>
              </a:ext>
            </a:extLst>
          </p:cNvPr>
          <p:cNvPicPr>
            <a:picLocks noChangeAspect="1"/>
          </p:cNvPicPr>
          <p:nvPr/>
        </p:nvPicPr>
        <p:blipFill>
          <a:blip r:embed="rId2"/>
          <a:stretch>
            <a:fillRect/>
          </a:stretch>
        </p:blipFill>
        <p:spPr>
          <a:xfrm>
            <a:off x="838200" y="1675227"/>
            <a:ext cx="10515600" cy="4394199"/>
          </a:xfrm>
          <a:prstGeom prst="rect">
            <a:avLst/>
          </a:prstGeom>
          <a:ln w="228600" cap="sq" cmpd="thickThin">
            <a:solidFill>
              <a:schemeClr val="tx1"/>
            </a:solidFill>
            <a:prstDash val="solid"/>
            <a:miter lim="800000"/>
          </a:ln>
          <a:effectLst>
            <a:innerShdw blurRad="76200">
              <a:srgbClr val="000000"/>
            </a:innerShdw>
          </a:effectLst>
        </p:spPr>
      </p:pic>
      <p:sp>
        <p:nvSpPr>
          <p:cNvPr id="5" name="Title 13">
            <a:extLst>
              <a:ext uri="{FF2B5EF4-FFF2-40B4-BE49-F238E27FC236}">
                <a16:creationId xmlns:a16="http://schemas.microsoft.com/office/drawing/2014/main" id="{86B38F52-1C08-1A05-244B-8CA8C580098C}"/>
              </a:ext>
            </a:extLst>
          </p:cNvPr>
          <p:cNvSpPr txBox="1">
            <a:spLocks/>
          </p:cNvSpPr>
          <p:nvPr/>
        </p:nvSpPr>
        <p:spPr>
          <a:xfrm>
            <a:off x="838200" y="175040"/>
            <a:ext cx="10515600" cy="1505883"/>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300" b="0" i="0" kern="1200">
                <a:solidFill>
                  <a:schemeClr val="tx1"/>
                </a:solidFill>
                <a:latin typeface="Futura Next Medium" panose="020B0602020204020303" pitchFamily="34" charset="77"/>
                <a:ea typeface="+mj-ea"/>
                <a:cs typeface="+mj-cs"/>
              </a:defRPr>
            </a:lvl1pPr>
          </a:lstStyle>
          <a:p>
            <a:pPr algn="ctr"/>
            <a:r>
              <a:rPr lang="en-US" sz="2800" b="1" dirty="0">
                <a:latin typeface="+mj-lt"/>
              </a:rPr>
              <a:t>Challenges Faced with Monolithic Applications</a:t>
            </a:r>
          </a:p>
        </p:txBody>
      </p:sp>
    </p:spTree>
    <p:extLst>
      <p:ext uri="{BB962C8B-B14F-4D97-AF65-F5344CB8AC3E}">
        <p14:creationId xmlns:p14="http://schemas.microsoft.com/office/powerpoint/2010/main" val="199870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ADE1CA19-53C7-0B44-AE46-15015A92031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pPr>
            <a:r>
              <a:rPr lang="en-US" sz="3200" b="1" kern="1200">
                <a:solidFill>
                  <a:schemeClr val="bg1"/>
                </a:solidFill>
                <a:latin typeface="+mj-lt"/>
                <a:ea typeface="+mj-ea"/>
                <a:cs typeface="+mj-cs"/>
              </a:rPr>
              <a:t>OBJECTIVE</a:t>
            </a:r>
          </a:p>
        </p:txBody>
      </p:sp>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8B792A5-9BAE-6942-BFE1-9FCDB51EA51E}" type="slidenum">
              <a:rPr lang="en-US" sz="1200" smtClean="0">
                <a:solidFill>
                  <a:schemeClr val="tx1">
                    <a:tint val="75000"/>
                  </a:schemeClr>
                </a:solidFill>
                <a:latin typeface="+mn-lt"/>
              </a:rPr>
              <a:pPr>
                <a:spcAft>
                  <a:spcPts val="600"/>
                </a:spcAft>
              </a:pPr>
              <a:t>6</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3772AEC2-747A-3FE7-10F2-2C16EDC97732}"/>
              </a:ext>
            </a:extLst>
          </p:cNvPr>
          <p:cNvPicPr>
            <a:picLocks noChangeAspect="1"/>
          </p:cNvPicPr>
          <p:nvPr/>
        </p:nvPicPr>
        <p:blipFill>
          <a:blip r:embed="rId2"/>
          <a:stretch>
            <a:fillRect/>
          </a:stretch>
        </p:blipFill>
        <p:spPr>
          <a:xfrm>
            <a:off x="980388" y="1583703"/>
            <a:ext cx="10373412" cy="4485723"/>
          </a:xfrm>
          <a:prstGeom prst="rect">
            <a:avLst/>
          </a:prstGeom>
          <a:ln w="228600" cap="sq" cmpd="thickThin">
            <a:solidFill>
              <a:schemeClr val="tx1"/>
            </a:solidFill>
            <a:prstDash val="solid"/>
            <a:miter lim="800000"/>
          </a:ln>
          <a:effectLst>
            <a:innerShdw blurRad="76200">
              <a:srgbClr val="000000"/>
            </a:innerShdw>
          </a:effectLst>
        </p:spPr>
      </p:pic>
      <p:sp>
        <p:nvSpPr>
          <p:cNvPr id="7" name="Title 13">
            <a:extLst>
              <a:ext uri="{FF2B5EF4-FFF2-40B4-BE49-F238E27FC236}">
                <a16:creationId xmlns:a16="http://schemas.microsoft.com/office/drawing/2014/main" id="{5DD17D42-046D-4EFF-E93A-AF3AB2112A72}"/>
              </a:ext>
            </a:extLst>
          </p:cNvPr>
          <p:cNvSpPr txBox="1">
            <a:spLocks/>
          </p:cNvSpPr>
          <p:nvPr/>
        </p:nvSpPr>
        <p:spPr>
          <a:xfrm>
            <a:off x="838199" y="136525"/>
            <a:ext cx="10515600" cy="1505883"/>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300" b="0" i="0" kern="1200">
                <a:solidFill>
                  <a:schemeClr val="tx1"/>
                </a:solidFill>
                <a:latin typeface="Futura Next Medium" panose="020B0602020204020303" pitchFamily="34" charset="77"/>
                <a:ea typeface="+mj-ea"/>
                <a:cs typeface="+mj-cs"/>
              </a:defRPr>
            </a:lvl1pPr>
          </a:lstStyle>
          <a:p>
            <a:pPr algn="ctr"/>
            <a:r>
              <a:rPr lang="en-US" sz="2800" b="1" dirty="0">
                <a:latin typeface="+mj-lt"/>
              </a:rPr>
              <a:t>Solution: Divide in Layers</a:t>
            </a:r>
          </a:p>
        </p:txBody>
      </p:sp>
    </p:spTree>
    <p:extLst>
      <p:ext uri="{BB962C8B-B14F-4D97-AF65-F5344CB8AC3E}">
        <p14:creationId xmlns:p14="http://schemas.microsoft.com/office/powerpoint/2010/main" val="2864628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ADE1CA19-53C7-0B44-AE46-15015A92031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pPr>
            <a:r>
              <a:rPr lang="en-US" sz="3200" b="1" kern="1200">
                <a:solidFill>
                  <a:schemeClr val="bg1"/>
                </a:solidFill>
                <a:latin typeface="+mj-lt"/>
                <a:ea typeface="+mj-ea"/>
                <a:cs typeface="+mj-cs"/>
              </a:rPr>
              <a:t>OBJECTIVE</a:t>
            </a:r>
          </a:p>
        </p:txBody>
      </p:sp>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8B792A5-9BAE-6942-BFE1-9FCDB51EA51E}" type="slidenum">
              <a:rPr lang="en-US" sz="1200" smtClean="0">
                <a:solidFill>
                  <a:schemeClr val="tx1">
                    <a:tint val="75000"/>
                  </a:schemeClr>
                </a:solidFill>
                <a:latin typeface="+mn-lt"/>
              </a:rPr>
              <a:pPr>
                <a:spcAft>
                  <a:spcPts val="600"/>
                </a:spcAft>
              </a:pPr>
              <a:t>7</a:t>
            </a:fld>
            <a:endParaRPr lang="en-US" sz="1200">
              <a:solidFill>
                <a:schemeClr val="tx1">
                  <a:tint val="75000"/>
                </a:schemeClr>
              </a:solidFill>
              <a:latin typeface="+mn-lt"/>
            </a:endParaRPr>
          </a:p>
        </p:txBody>
      </p:sp>
      <p:pic>
        <p:nvPicPr>
          <p:cNvPr id="3" name="Picture 2">
            <a:extLst>
              <a:ext uri="{FF2B5EF4-FFF2-40B4-BE49-F238E27FC236}">
                <a16:creationId xmlns:a16="http://schemas.microsoft.com/office/drawing/2014/main" id="{BE51CBCA-5BFC-CEB3-86CB-F593A46D2686}"/>
              </a:ext>
            </a:extLst>
          </p:cNvPr>
          <p:cNvPicPr>
            <a:picLocks noChangeAspect="1"/>
          </p:cNvPicPr>
          <p:nvPr/>
        </p:nvPicPr>
        <p:blipFill>
          <a:blip r:embed="rId2"/>
          <a:stretch>
            <a:fillRect/>
          </a:stretch>
        </p:blipFill>
        <p:spPr>
          <a:xfrm>
            <a:off x="838200" y="1508289"/>
            <a:ext cx="10596514" cy="4561137"/>
          </a:xfrm>
          <a:prstGeom prst="rect">
            <a:avLst/>
          </a:prstGeom>
          <a:ln w="228600" cap="sq" cmpd="thickThin">
            <a:solidFill>
              <a:schemeClr val="tx1"/>
            </a:solidFill>
            <a:prstDash val="solid"/>
            <a:miter lim="800000"/>
          </a:ln>
          <a:effectLst>
            <a:innerShdw blurRad="76200">
              <a:srgbClr val="000000"/>
            </a:innerShdw>
          </a:effectLst>
        </p:spPr>
      </p:pic>
      <p:sp>
        <p:nvSpPr>
          <p:cNvPr id="4" name="Title 13">
            <a:extLst>
              <a:ext uri="{FF2B5EF4-FFF2-40B4-BE49-F238E27FC236}">
                <a16:creationId xmlns:a16="http://schemas.microsoft.com/office/drawing/2014/main" id="{9DA80942-1DFF-97A0-4AB1-899D5A29807D}"/>
              </a:ext>
            </a:extLst>
          </p:cNvPr>
          <p:cNvSpPr txBox="1">
            <a:spLocks/>
          </p:cNvSpPr>
          <p:nvPr/>
        </p:nvSpPr>
        <p:spPr>
          <a:xfrm>
            <a:off x="838199" y="136525"/>
            <a:ext cx="10515600" cy="1505883"/>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300" b="0" i="0" kern="1200">
                <a:solidFill>
                  <a:schemeClr val="tx1"/>
                </a:solidFill>
                <a:latin typeface="Futura Next Medium" panose="020B0602020204020303" pitchFamily="34" charset="77"/>
                <a:ea typeface="+mj-ea"/>
                <a:cs typeface="+mj-cs"/>
              </a:defRPr>
            </a:lvl1pPr>
          </a:lstStyle>
          <a:p>
            <a:pPr algn="ctr"/>
            <a:r>
              <a:rPr lang="en-US" sz="2800" b="1" dirty="0">
                <a:latin typeface="+mj-lt"/>
              </a:rPr>
              <a:t>Three Tier Architecture</a:t>
            </a:r>
          </a:p>
        </p:txBody>
      </p:sp>
    </p:spTree>
    <p:extLst>
      <p:ext uri="{BB962C8B-B14F-4D97-AF65-F5344CB8AC3E}">
        <p14:creationId xmlns:p14="http://schemas.microsoft.com/office/powerpoint/2010/main" val="14129123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ADE1CA19-53C7-0B44-AE46-15015A92031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pPr>
            <a:r>
              <a:rPr lang="en-US" sz="3200" b="1" kern="1200" dirty="0">
                <a:solidFill>
                  <a:schemeClr val="bg1"/>
                </a:solidFill>
                <a:latin typeface="+mj-lt"/>
                <a:ea typeface="+mj-ea"/>
                <a:cs typeface="+mj-cs"/>
              </a:rPr>
              <a:t>OBJECTIVE</a:t>
            </a:r>
          </a:p>
        </p:txBody>
      </p:sp>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8B792A5-9BAE-6942-BFE1-9FCDB51EA51E}" type="slidenum">
              <a:rPr lang="en-US" sz="1200" smtClean="0">
                <a:solidFill>
                  <a:schemeClr val="tx1">
                    <a:tint val="75000"/>
                  </a:schemeClr>
                </a:solidFill>
                <a:latin typeface="+mn-lt"/>
              </a:rPr>
              <a:pPr>
                <a:spcAft>
                  <a:spcPts val="600"/>
                </a:spcAft>
              </a:pPr>
              <a:t>8</a:t>
            </a:fld>
            <a:endParaRPr lang="en-US" sz="1200">
              <a:solidFill>
                <a:schemeClr val="tx1">
                  <a:tint val="75000"/>
                </a:schemeClr>
              </a:solidFill>
              <a:latin typeface="+mn-lt"/>
            </a:endParaRPr>
          </a:p>
        </p:txBody>
      </p:sp>
      <p:pic>
        <p:nvPicPr>
          <p:cNvPr id="4" name="Picture 3">
            <a:extLst>
              <a:ext uri="{FF2B5EF4-FFF2-40B4-BE49-F238E27FC236}">
                <a16:creationId xmlns:a16="http://schemas.microsoft.com/office/drawing/2014/main" id="{E6EA6E3D-ECDA-BB5A-14D6-61F838FAED50}"/>
              </a:ext>
            </a:extLst>
          </p:cNvPr>
          <p:cNvPicPr>
            <a:picLocks noChangeAspect="1"/>
          </p:cNvPicPr>
          <p:nvPr/>
        </p:nvPicPr>
        <p:blipFill>
          <a:blip r:embed="rId2"/>
          <a:stretch>
            <a:fillRect/>
          </a:stretch>
        </p:blipFill>
        <p:spPr>
          <a:xfrm>
            <a:off x="1045027" y="1461155"/>
            <a:ext cx="10515601" cy="4608271"/>
          </a:xfrm>
          <a:prstGeom prst="rect">
            <a:avLst/>
          </a:prstGeom>
          <a:ln w="228600" cap="sq" cmpd="thickThin">
            <a:solidFill>
              <a:schemeClr val="tx1"/>
            </a:solidFill>
            <a:prstDash val="solid"/>
            <a:miter lim="800000"/>
          </a:ln>
          <a:effectLst>
            <a:innerShdw blurRad="76200">
              <a:srgbClr val="000000"/>
            </a:innerShdw>
          </a:effectLst>
        </p:spPr>
      </p:pic>
      <p:sp>
        <p:nvSpPr>
          <p:cNvPr id="5" name="Title 13">
            <a:extLst>
              <a:ext uri="{FF2B5EF4-FFF2-40B4-BE49-F238E27FC236}">
                <a16:creationId xmlns:a16="http://schemas.microsoft.com/office/drawing/2014/main" id="{2905092D-BB3D-73E3-1A5B-25EDC0F2E72E}"/>
              </a:ext>
            </a:extLst>
          </p:cNvPr>
          <p:cNvSpPr txBox="1">
            <a:spLocks/>
          </p:cNvSpPr>
          <p:nvPr/>
        </p:nvSpPr>
        <p:spPr>
          <a:xfrm>
            <a:off x="838199" y="136525"/>
            <a:ext cx="10515600" cy="1505883"/>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300" b="0" i="0" kern="1200">
                <a:solidFill>
                  <a:schemeClr val="tx1"/>
                </a:solidFill>
                <a:latin typeface="Futura Next Medium" panose="020B0602020204020303" pitchFamily="34" charset="77"/>
                <a:ea typeface="+mj-ea"/>
                <a:cs typeface="+mj-cs"/>
              </a:defRPr>
            </a:lvl1pPr>
          </a:lstStyle>
          <a:p>
            <a:pPr algn="ctr"/>
            <a:r>
              <a:rPr lang="en-US" sz="2800" b="1" dirty="0">
                <a:latin typeface="+mj-lt"/>
              </a:rPr>
              <a:t>Modern-Day Application Complexity Graph </a:t>
            </a:r>
          </a:p>
        </p:txBody>
      </p:sp>
    </p:spTree>
    <p:extLst>
      <p:ext uri="{BB962C8B-B14F-4D97-AF65-F5344CB8AC3E}">
        <p14:creationId xmlns:p14="http://schemas.microsoft.com/office/powerpoint/2010/main" val="27364188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ADE1CA19-53C7-0B44-AE46-15015A92031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pPr>
            <a:r>
              <a:rPr lang="en-US" sz="3200" b="1" kern="1200">
                <a:solidFill>
                  <a:schemeClr val="bg1"/>
                </a:solidFill>
                <a:latin typeface="+mj-lt"/>
                <a:ea typeface="+mj-ea"/>
                <a:cs typeface="+mj-cs"/>
              </a:rPr>
              <a:t>OBJECTIVE</a:t>
            </a:r>
          </a:p>
        </p:txBody>
      </p:sp>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8B792A5-9BAE-6942-BFE1-9FCDB51EA51E}" type="slidenum">
              <a:rPr lang="en-US" sz="1200" smtClean="0">
                <a:solidFill>
                  <a:schemeClr val="tx1">
                    <a:tint val="75000"/>
                  </a:schemeClr>
                </a:solidFill>
                <a:latin typeface="+mn-lt"/>
              </a:rPr>
              <a:pPr>
                <a:spcAft>
                  <a:spcPts val="600"/>
                </a:spcAft>
              </a:pPr>
              <a:t>9</a:t>
            </a:fld>
            <a:endParaRPr lang="en-US" sz="1200">
              <a:solidFill>
                <a:schemeClr val="tx1">
                  <a:tint val="75000"/>
                </a:schemeClr>
              </a:solidFill>
              <a:latin typeface="+mn-lt"/>
            </a:endParaRPr>
          </a:p>
        </p:txBody>
      </p:sp>
      <p:pic>
        <p:nvPicPr>
          <p:cNvPr id="3" name="Picture 2">
            <a:extLst>
              <a:ext uri="{FF2B5EF4-FFF2-40B4-BE49-F238E27FC236}">
                <a16:creationId xmlns:a16="http://schemas.microsoft.com/office/drawing/2014/main" id="{24E5373D-6CA8-3A4B-8FEF-E3B656E2800E}"/>
              </a:ext>
            </a:extLst>
          </p:cNvPr>
          <p:cNvPicPr>
            <a:picLocks noChangeAspect="1"/>
          </p:cNvPicPr>
          <p:nvPr/>
        </p:nvPicPr>
        <p:blipFill>
          <a:blip r:embed="rId2"/>
          <a:stretch>
            <a:fillRect/>
          </a:stretch>
        </p:blipFill>
        <p:spPr>
          <a:xfrm>
            <a:off x="838199" y="1388303"/>
            <a:ext cx="10671928" cy="4681123"/>
          </a:xfrm>
          <a:prstGeom prst="rect">
            <a:avLst/>
          </a:prstGeom>
          <a:ln w="228600" cap="sq" cmpd="thickThin">
            <a:solidFill>
              <a:schemeClr val="tx1"/>
            </a:solidFill>
            <a:prstDash val="solid"/>
            <a:miter lim="800000"/>
          </a:ln>
          <a:effectLst>
            <a:innerShdw blurRad="76200">
              <a:srgbClr val="000000"/>
            </a:innerShdw>
          </a:effectLst>
        </p:spPr>
      </p:pic>
      <p:sp>
        <p:nvSpPr>
          <p:cNvPr id="5" name="Title 13">
            <a:extLst>
              <a:ext uri="{FF2B5EF4-FFF2-40B4-BE49-F238E27FC236}">
                <a16:creationId xmlns:a16="http://schemas.microsoft.com/office/drawing/2014/main" id="{8029D828-55BD-B6B3-348D-77ACC06281A5}"/>
              </a:ext>
            </a:extLst>
          </p:cNvPr>
          <p:cNvSpPr txBox="1">
            <a:spLocks/>
          </p:cNvSpPr>
          <p:nvPr/>
        </p:nvSpPr>
        <p:spPr>
          <a:xfrm>
            <a:off x="838199" y="136525"/>
            <a:ext cx="10515600" cy="1505883"/>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300" b="0" i="0" kern="1200">
                <a:solidFill>
                  <a:schemeClr val="tx1"/>
                </a:solidFill>
                <a:latin typeface="Futura Next Medium" panose="020B0602020204020303" pitchFamily="34" charset="77"/>
                <a:ea typeface="+mj-ea"/>
                <a:cs typeface="+mj-cs"/>
              </a:defRPr>
            </a:lvl1pPr>
          </a:lstStyle>
          <a:p>
            <a:pPr algn="ctr"/>
            <a:r>
              <a:rPr lang="en-US" sz="2800" b="1" dirty="0">
                <a:latin typeface="+mj-lt"/>
              </a:rPr>
              <a:t>Microservice Architecture</a:t>
            </a:r>
          </a:p>
        </p:txBody>
      </p:sp>
    </p:spTree>
    <p:extLst>
      <p:ext uri="{BB962C8B-B14F-4D97-AF65-F5344CB8AC3E}">
        <p14:creationId xmlns:p14="http://schemas.microsoft.com/office/powerpoint/2010/main" val="459456996"/>
      </p:ext>
    </p:extLst>
  </p:cSld>
  <p:clrMapOvr>
    <a:masterClrMapping/>
  </p:clrMapOvr>
</p:sld>
</file>

<file path=ppt/theme/theme1.xml><?xml version="1.0" encoding="utf-8"?>
<a:theme xmlns:a="http://schemas.openxmlformats.org/drawingml/2006/main" name="Brand Mark">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Agenda">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Divider">
  <a:themeElements>
    <a:clrScheme name="Custom 5">
      <a:dk1>
        <a:srgbClr val="000000"/>
      </a:dk1>
      <a:lt1>
        <a:srgbClr val="FFFFFF"/>
      </a:lt1>
      <a:dk2>
        <a:srgbClr val="EEEEEE"/>
      </a:dk2>
      <a:lt2>
        <a:srgbClr val="FFFFFF"/>
      </a:lt2>
      <a:accent1>
        <a:srgbClr val="FE414D"/>
      </a:accent1>
      <a:accent2>
        <a:srgbClr val="079FFF"/>
      </a:accent2>
      <a:accent3>
        <a:srgbClr val="FFE63B"/>
      </a:accent3>
      <a:accent4>
        <a:srgbClr val="FE414D"/>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Quot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Voic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Content">
  <a:themeElements>
    <a:clrScheme name="Custom 5">
      <a:dk1>
        <a:srgbClr val="000000"/>
      </a:dk1>
      <a:lt1>
        <a:srgbClr val="FFFFFF"/>
      </a:lt1>
      <a:dk2>
        <a:srgbClr val="EEEEEE"/>
      </a:dk2>
      <a:lt2>
        <a:srgbClr val="FFFFFF"/>
      </a:lt2>
      <a:accent1>
        <a:srgbClr val="FE414D"/>
      </a:accent1>
      <a:accent2>
        <a:srgbClr val="079FFF"/>
      </a:accent2>
      <a:accent3>
        <a:srgbClr val="FFE63B"/>
      </a:accent3>
      <a:accent4>
        <a:srgbClr val="FE414D"/>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Back 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otalTime>2164</TotalTime>
  <Words>53</Words>
  <Application>Microsoft Office PowerPoint</Application>
  <PresentationFormat>Widescreen</PresentationFormat>
  <Paragraphs>32</Paragraphs>
  <Slides>14</Slides>
  <Notes>0</Notes>
  <HiddenSlides>0</HiddenSlides>
  <MMClips>0</MMClips>
  <ScaleCrop>false</ScaleCrop>
  <HeadingPairs>
    <vt:vector size="6" baseType="variant">
      <vt:variant>
        <vt:lpstr>Fonts Used</vt:lpstr>
      </vt:variant>
      <vt:variant>
        <vt:i4>7</vt:i4>
      </vt:variant>
      <vt:variant>
        <vt:lpstr>Theme</vt:lpstr>
      </vt:variant>
      <vt:variant>
        <vt:i4>9</vt:i4>
      </vt:variant>
      <vt:variant>
        <vt:lpstr>Slide Titles</vt:lpstr>
      </vt:variant>
      <vt:variant>
        <vt:i4>14</vt:i4>
      </vt:variant>
    </vt:vector>
  </HeadingPairs>
  <TitlesOfParts>
    <vt:vector size="30" baseType="lpstr">
      <vt:lpstr>Arial</vt:lpstr>
      <vt:lpstr>Calibri</vt:lpstr>
      <vt:lpstr>Calibri Light</vt:lpstr>
      <vt:lpstr>Futura Next Book</vt:lpstr>
      <vt:lpstr>Futura Next DemiBold</vt:lpstr>
      <vt:lpstr>Futura Next Medium</vt:lpstr>
      <vt:lpstr>Minion Pro</vt:lpstr>
      <vt:lpstr>Brand Mark</vt:lpstr>
      <vt:lpstr>Cover</vt:lpstr>
      <vt:lpstr>Agenda</vt:lpstr>
      <vt:lpstr>Divider</vt:lpstr>
      <vt:lpstr>Quote</vt:lpstr>
      <vt:lpstr>Voice</vt:lpstr>
      <vt:lpstr>Content</vt:lpstr>
      <vt:lpstr>Back Cover</vt:lpstr>
      <vt:lpstr>Office Theme</vt:lpstr>
      <vt:lpstr>PowerPoint Presentation</vt:lpstr>
      <vt:lpstr>PowerPoint Presentation</vt:lpstr>
      <vt:lpstr>Monolithic Application</vt:lpstr>
      <vt:lpstr>OBJECTIVE</vt:lpstr>
      <vt:lpstr>OBJECTIVE</vt:lpstr>
      <vt:lpstr>OBJECTIVE</vt:lpstr>
      <vt:lpstr>OBJECTIVE</vt:lpstr>
      <vt:lpstr>OBJECTIVE</vt:lpstr>
      <vt:lpstr>OBJECTIVE</vt:lpstr>
      <vt:lpstr>OBJECTIVE</vt:lpstr>
      <vt:lpstr>OBJECTIVE</vt:lpstr>
      <vt:lpstr>PowerPoint Presentation</vt:lpstr>
      <vt:lpstr>OBJECTIVE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Wailam Pan</dc:creator>
  <cp:lastModifiedBy>Akshara Sridhar</cp:lastModifiedBy>
  <cp:revision>111</cp:revision>
  <dcterms:created xsi:type="dcterms:W3CDTF">2018-11-16T01:56:21Z</dcterms:created>
  <dcterms:modified xsi:type="dcterms:W3CDTF">2024-02-21T05:34:13Z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ServerID">
    <vt:lpwstr>2a760b3e-54a5-418b-9dd9-555cd32dea45</vt:lpwstr>
  </property>
  <property fmtid="{D5CDD505-2E9C-101B-9397-08002B2CF9AE}" pid="3" name="Offisync_UniqueId">
    <vt:lpwstr>167823</vt:lpwstr>
  </property>
  <property fmtid="{D5CDD505-2E9C-101B-9397-08002B2CF9AE}" pid="4" name="Jive_LatestUserAccountName">
    <vt:lpwstr>nilsaini</vt:lpwstr>
  </property>
  <property fmtid="{D5CDD505-2E9C-101B-9397-08002B2CF9AE}" pid="5" name="Jive_VersionGuid">
    <vt:lpwstr>6f690e84-c1be-4313-bab2-227353a5d8e1</vt:lpwstr>
  </property>
  <property fmtid="{D5CDD505-2E9C-101B-9397-08002B2CF9AE}" pid="6" name="Offisync_UpdateToken">
    <vt:lpwstr>8</vt:lpwstr>
  </property>
  <property fmtid="{D5CDD505-2E9C-101B-9397-08002B2CF9AE}" pid="7" name="Offisync_ProviderInitializationData">
    <vt:lpwstr>https://vox.publicissapient.com</vt:lpwstr>
  </property>
</Properties>
</file>

<file path=docProps/thumbnail.jpeg>
</file>